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video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226B-AC5C-4CB1-A11B-52058CC9B31C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32E97-4A9D-4A6B-BF9D-4D8DF140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0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32E97-4A9D-4A6B-BF9D-4D8DF140EE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6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32E97-4A9D-4A6B-BF9D-4D8DF140EE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5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32E97-4A9D-4A6B-BF9D-4D8DF140EE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80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32E97-4A9D-4A6B-BF9D-4D8DF140EE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9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32E97-4A9D-4A6B-BF9D-4D8DF140EE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5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gif"/><Relationship Id="rId1" Type="http://schemas.microsoft.com/office/2007/relationships/media" Target="../media/media1.gif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EE292 Fall2012</a:t>
            </a:r>
            <a:br>
              <a:rPr lang="en-US" dirty="0" smtClean="0"/>
            </a:br>
            <a:r>
              <a:rPr lang="en-US" dirty="0" smtClean="0"/>
              <a:t>Awesome Project:</a:t>
            </a:r>
            <a:br>
              <a:rPr lang="en-US" dirty="0" smtClean="0"/>
            </a:br>
            <a:r>
              <a:rPr lang="en-US" dirty="0" smtClean="0"/>
              <a:t>Keypad Reader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Brendan Morris</a:t>
            </a:r>
          </a:p>
          <a:p>
            <a:endParaRPr lang="en-US" dirty="0"/>
          </a:p>
          <a:p>
            <a:r>
              <a:rPr lang="en-US" dirty="0" smtClean="0"/>
              <a:t>12/06/2012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Abstract/Goal/Motivation/Introduction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Accept user input from a 9 digit keypad</a:t>
            </a:r>
          </a:p>
          <a:p>
            <a:pPr lvl="1"/>
            <a:r>
              <a:rPr lang="en-US" dirty="0" smtClean="0"/>
              <a:t>This should be non-blocking to allow the processor to do other calculations</a:t>
            </a:r>
          </a:p>
          <a:p>
            <a:r>
              <a:rPr lang="en-US" dirty="0" smtClean="0"/>
              <a:t>Output key is illuminated on an </a:t>
            </a:r>
            <a:r>
              <a:rPr lang="en-US" dirty="0" smtClean="0"/>
              <a:t>7-segment LED </a:t>
            </a:r>
            <a:endParaRPr lang="en-US" dirty="0"/>
          </a:p>
        </p:txBody>
      </p:sp>
      <p:pic>
        <p:nvPicPr>
          <p:cNvPr id="2050" name="Picture 2" descr="http://arduino.cc/playground/uploads/Main/16buttonkeypa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088" y="3429000"/>
            <a:ext cx="22002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7segmentani.gif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47918" y="3810000"/>
            <a:ext cx="145923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5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Usage: A user presses on a single keypad button and the button that is pressed gets displayed on the LED array</a:t>
            </a:r>
          </a:p>
          <a:p>
            <a:r>
              <a:rPr lang="en-US" dirty="0" smtClean="0"/>
              <a:t>Keypad </a:t>
            </a:r>
            <a:r>
              <a:rPr lang="en-US" dirty="0" smtClean="0"/>
              <a:t>numbering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Keypad </a:t>
            </a:r>
            <a:r>
              <a:rPr lang="en-US" dirty="0" smtClean="0"/>
              <a:t>is interrupt driven</a:t>
            </a:r>
          </a:p>
          <a:p>
            <a:pPr lvl="1"/>
            <a:r>
              <a:rPr lang="en-US" dirty="0" smtClean="0"/>
              <a:t>Must set keypad to pulse operation and have the AND enabled interrupt button active</a:t>
            </a:r>
          </a:p>
          <a:p>
            <a:r>
              <a:rPr lang="en-US" dirty="0" smtClean="0"/>
              <a:t>Number of the pressed key is written to the 7-segment display</a:t>
            </a:r>
            <a:endParaRPr lang="en-US" dirty="0" smtClean="0"/>
          </a:p>
        </p:txBody>
      </p:sp>
      <p:pic>
        <p:nvPicPr>
          <p:cNvPr id="1026" name="Picture 2" descr="http://arduino.cc/playground/uploads/Main/keypad_pin_dia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3162300" cy="231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External Keypad</a:t>
            </a:r>
          </a:p>
          <a:p>
            <a:pPr lvl="1"/>
            <a:r>
              <a:rPr lang="en-US" dirty="0" smtClean="0"/>
              <a:t>7-segment</a:t>
            </a:r>
            <a:r>
              <a:rPr lang="en-US" dirty="0" smtClean="0"/>
              <a:t> </a:t>
            </a:r>
            <a:r>
              <a:rPr lang="en-US" dirty="0" smtClean="0"/>
              <a:t>LED </a:t>
            </a:r>
          </a:p>
          <a:p>
            <a:r>
              <a:rPr lang="en-US" dirty="0" smtClean="0"/>
              <a:t>Enable/initialize external interrupt</a:t>
            </a:r>
          </a:p>
          <a:p>
            <a:r>
              <a:rPr lang="en-US" dirty="0" smtClean="0"/>
              <a:t>Main program waits for key press</a:t>
            </a:r>
          </a:p>
          <a:p>
            <a:r>
              <a:rPr lang="en-US" dirty="0" smtClean="0"/>
              <a:t>On key press</a:t>
            </a:r>
          </a:p>
          <a:p>
            <a:pPr lvl="1"/>
            <a:r>
              <a:rPr lang="en-US" dirty="0" smtClean="0"/>
              <a:t>Run external </a:t>
            </a:r>
            <a:r>
              <a:rPr lang="en-US" dirty="0" smtClean="0"/>
              <a:t>interrupt service routine (ISR)</a:t>
            </a:r>
            <a:endParaRPr lang="en-US" dirty="0" smtClean="0"/>
          </a:p>
          <a:p>
            <a:pPr lvl="2"/>
            <a:r>
              <a:rPr lang="en-US" dirty="0" smtClean="0"/>
              <a:t>Poll keypad to find which key was pressed</a:t>
            </a:r>
          </a:p>
          <a:p>
            <a:pPr lvl="2"/>
            <a:r>
              <a:rPr lang="en-US" dirty="0" smtClean="0"/>
              <a:t>Output number of key pressed to illuminate 7-segment display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Issues/subtleties</a:t>
            </a:r>
          </a:p>
          <a:p>
            <a:pPr lvl="1"/>
            <a:r>
              <a:rPr lang="en-US" dirty="0" smtClean="0"/>
              <a:t>Still have to poll keys even under interrupt (software decoding)</a:t>
            </a:r>
          </a:p>
          <a:p>
            <a:pPr lvl="1"/>
            <a:r>
              <a:rPr lang="en-US" dirty="0" smtClean="0"/>
              <a:t>Must be sure to enable/disable interrupts during ISR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Software design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057400"/>
            <a:ext cx="4619625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9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&lt;show a movie here of your project in action</a:t>
            </a:r>
            <a:r>
              <a:rPr lang="en-US" dirty="0" smtClean="0"/>
              <a:t>&gt;</a:t>
            </a:r>
          </a:p>
          <a:p>
            <a:endParaRPr lang="en-US" dirty="0"/>
          </a:p>
          <a:p>
            <a:r>
              <a:rPr lang="en-US" dirty="0"/>
              <a:t>http://youtu.be/bi9vrCkJWHg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175</Words>
  <Application>Microsoft Office PowerPoint</Application>
  <PresentationFormat>On-screen Show (4:3)</PresentationFormat>
  <Paragraphs>46</Paragraphs>
  <Slides>5</Slides>
  <Notes>5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EE292 Fall2012 Awesome Project: Keypad Reader</vt:lpstr>
      <vt:lpstr>Abstract/Goal/Motivation/Introduction</vt:lpstr>
      <vt:lpstr>Description </vt:lpstr>
      <vt:lpstr>Implementation</vt:lpstr>
      <vt:lpstr>Results Demo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CPE300 Fall2011 Awesome 8051 Project: Keypad Reader</dc:title>
  <dc:creator>b1morris</dc:creator>
  <cp:lastModifiedBy>b1morris</cp:lastModifiedBy>
  <cp:revision>10</cp:revision>
  <dcterms:created xsi:type="dcterms:W3CDTF">2006-08-16T00:00:00Z</dcterms:created>
  <dcterms:modified xsi:type="dcterms:W3CDTF">2012-12-02T16:48:36Z</dcterms:modified>
</cp:coreProperties>
</file>