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7" autoAdjust="0"/>
  </p:normalViewPr>
  <p:slideViewPr>
    <p:cSldViewPr showGuides="1">
      <p:cViewPr varScale="1">
        <p:scale>
          <a:sx n="74" d="100"/>
          <a:sy n="74" d="100"/>
        </p:scale>
        <p:origin x="-108" y="-1152"/>
      </p:cViewPr>
      <p:guideLst>
        <p:guide orient="horz" pos="2419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F4DDE-0A42-458F-9B79-F0F346F99ACA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D37B8-FBFB-4BC9-B12D-68E8670E7B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6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07FF-34ED-4A6A-A36A-957BF87416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1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196950"/>
            <a:ext cx="8458200" cy="150195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2860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D5532D-4897-47E1-BFBD-DC7425786F1F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67200" y="6477000"/>
            <a:ext cx="487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http://www.ee.unlv.edu/~b1morris/ee360/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0"/>
            <a:ext cx="817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Professor Brendan Morris, SEB 3216,</a:t>
            </a:r>
            <a:r>
              <a:rPr lang="en-US" baseline="0" dirty="0" smtClean="0"/>
              <a:t> brendan.morris@unlv.edu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75B5-5C1B-4817-A857-596A892631B9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EF8-B5C2-43EF-B224-1B69B3D50C90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DEB3-5D88-46D0-83A1-D8D94FD7BED1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9D23-9CA2-419E-8DB2-A91A87BB96B5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3275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8193-0489-45EF-A7E5-3185123A1631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9FEE3A-4F3E-431C-8A3A-6706282CAF46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BAB5C9-771D-489E-9617-001220B6CD7A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D7F-7A0E-4430-A12B-6ACB2B589B25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4134-71FD-404A-B0E6-4B9C55FE27F7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D16F-27EB-42C1-A8B4-7D78D63BA954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315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267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14DE0C4-8321-4C05-972E-1D2B3BB7CD6D}" type="datetime1">
              <a:rPr lang="en-US" smtClean="0"/>
              <a:t>1/17/2018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B3206A-FBB9-4450-8F39-503C7498F04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2/2b/Fourier_series_and_transform.gi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toxicdump.org/stuff/FourierToy.sw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EE360:  Signals and System 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sz="2800" dirty="0" smtClean="0"/>
              <a:t>Fourier Series Motivation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Idea: Transform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use of properties of LTI system to simplify analysis</a:t>
            </a:r>
          </a:p>
          <a:p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 smtClean="0"/>
              <a:t>signals as a linear combination of basic signals with two properties</a:t>
            </a:r>
          </a:p>
          <a:p>
            <a:pPr lvl="1"/>
            <a:r>
              <a:rPr lang="en-US" dirty="0" smtClean="0"/>
              <a:t>Simple response:  easy to characterize LTI system response to basic signal</a:t>
            </a:r>
          </a:p>
          <a:p>
            <a:pPr lvl="1"/>
            <a:r>
              <a:rPr lang="en-US" dirty="0" smtClean="0"/>
              <a:t>Representation power:  the set of basic signals can be use to construct a broad/useful class of signals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1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Modes of Vibrating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1447800"/>
            <a:ext cx="4312920" cy="53275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plucking a string </a:t>
            </a:r>
          </a:p>
          <a:p>
            <a:r>
              <a:rPr lang="en-US" dirty="0" smtClean="0"/>
              <a:t>Dividing the string length into integer divisions results in harmonics</a:t>
            </a:r>
          </a:p>
          <a:p>
            <a:pPr lvl="1"/>
            <a:r>
              <a:rPr lang="en-US" dirty="0" smtClean="0"/>
              <a:t>The frequency of each harmonic is an integer multiple of a “fundamental frequency”</a:t>
            </a:r>
          </a:p>
          <a:p>
            <a:pPr lvl="1"/>
            <a:r>
              <a:rPr lang="en-US" dirty="0" smtClean="0"/>
              <a:t>Also known as the normal modes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was realized that the vertical deflection at any point on the string at a given time was a linear combination of these normal modes</a:t>
            </a:r>
          </a:p>
          <a:p>
            <a:pPr lvl="1"/>
            <a:r>
              <a:rPr lang="en-US" dirty="0" smtClean="0"/>
              <a:t>Any string deflection could be built out of a linear combination of “modes”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3</a:t>
            </a:fld>
            <a:endParaRPr lang="en-US" dirty="0"/>
          </a:p>
        </p:txBody>
      </p:sp>
      <p:pic>
        <p:nvPicPr>
          <p:cNvPr id="1030" name="Picture 6" descr="http://upload.wikimedia.org/wikipedia/commons/thumb/2/2f/Moodswingerscale.svg/500px-Moodswingersca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525905"/>
            <a:ext cx="4762500" cy="52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1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Series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Fourier argued that periodic signals (like the single period from a plucked string) were actually useful</a:t>
                </a:r>
              </a:p>
              <a:p>
                <a:pPr lvl="1"/>
                <a:r>
                  <a:rPr lang="en-US" dirty="0" smtClean="0"/>
                  <a:t>Represent complex periodic signals</a:t>
                </a:r>
              </a:p>
              <a:p>
                <a:r>
                  <a:rPr lang="en-US" dirty="0" smtClean="0"/>
                  <a:t>Examples of basic periodic signals</a:t>
                </a:r>
              </a:p>
              <a:p>
                <a:pPr lvl="1"/>
                <a:r>
                  <a:rPr lang="en-US" dirty="0" smtClean="0"/>
                  <a:t>Sinusoid: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𝑐𝑜𝑠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Complex exponential: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frequency: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Fundamental period: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𝜋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t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Harmonically related period signals form family</a:t>
                </a:r>
              </a:p>
              <a:p>
                <a:pPr lvl="1"/>
                <a:r>
                  <a:rPr lang="en-US" dirty="0"/>
                  <a:t>Integer multiple of fundamental frequency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𝑗𝑘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=0,±1,±2,… 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Fourier Series is a way to represent a periodic signal as a linear combination of harmonics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=−∞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𝑗𝑘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nary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coefficient gives the contribution of a harmonic (periodic signal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times frequency)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t="-687" r="-2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Wave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approximation of square wave with more coefficients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Aligned approximations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Animation of FS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5</a:t>
            </a:fld>
            <a:endParaRPr lang="en-US" dirty="0"/>
          </a:p>
        </p:txBody>
      </p:sp>
      <p:pic>
        <p:nvPicPr>
          <p:cNvPr id="2052" name="Picture 4" descr="http://upload.wikimedia.org/wikipedia/commons/thumb/2/2c/Fourier_Series.svg/200px-Fourier_Serie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82" y="2651760"/>
            <a:ext cx="2187047" cy="389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athworld.wolfram.com/images/eps-gif/FourierSeriesSquareWave_8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80" y="1783080"/>
            <a:ext cx="34575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2/2b/Fourier_series_and_transform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457200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4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Sawtooth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6</a:t>
            </a:fld>
            <a:endParaRPr lang="en-US" dirty="0"/>
          </a:p>
        </p:txBody>
      </p:sp>
      <p:pic>
        <p:nvPicPr>
          <p:cNvPr id="3074" name="Picture 2" descr="http://upload.wikimedia.org/wikipedia/commons/thumb/0/04/Sawtooth_pi.svg/500px-Sawtooth_pi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" y="1965960"/>
            <a:ext cx="4762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e/e8/Periodic_identity_functio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4617720"/>
            <a:ext cx="6592026" cy="16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mstat.com/blog/2012/12/fourier-series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88770"/>
            <a:ext cx="32385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 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Interactive examples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206A-FBB9-4450-8F39-503C7498F04B}" type="slidenum">
              <a:rPr lang="en-US" smtClean="0"/>
              <a:t>7</a:t>
            </a:fld>
            <a:endParaRPr lang="en-US" dirty="0"/>
          </a:p>
        </p:txBody>
      </p:sp>
      <p:pic>
        <p:nvPicPr>
          <p:cNvPr id="4098" name="Picture 2" descr="http://upload.wikimedia.org/wikipedia/commons/thumb/c/c7/XCubed_Fourier_Series_Approximation_n%3D7%2C15.svg/500px-XCubed_Fourier_Series_Approximation_n%3D7%2C15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91640"/>
            <a:ext cx="47625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13822</TotalTime>
  <Words>351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EE360:  Signals and System I </vt:lpstr>
      <vt:lpstr>Big Idea: Transform Analysis</vt:lpstr>
      <vt:lpstr>Normal Modes of Vibrating String</vt:lpstr>
      <vt:lpstr>Fourier Series</vt:lpstr>
      <vt:lpstr>Square Wave Example</vt:lpstr>
      <vt:lpstr>Sawtooth Example</vt:lpstr>
      <vt:lpstr>Arbitrary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EE292: Fundamentals of ECE</dc:title>
  <dc:creator>b1morris</dc:creator>
  <cp:lastModifiedBy>Brendan Morris</cp:lastModifiedBy>
  <cp:revision>1678</cp:revision>
  <dcterms:created xsi:type="dcterms:W3CDTF">2011-08-29T06:44:20Z</dcterms:created>
  <dcterms:modified xsi:type="dcterms:W3CDTF">2018-01-17T19:17:32Z</dcterms:modified>
</cp:coreProperties>
</file>