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257" r:id="rId2"/>
    <p:sldId id="27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207" autoAdjust="0"/>
  </p:normalViewPr>
  <p:slideViewPr>
    <p:cSldViewPr showGuides="1">
      <p:cViewPr varScale="1">
        <p:scale>
          <a:sx n="72" d="100"/>
          <a:sy n="72" d="100"/>
        </p:scale>
        <p:origin x="-462" y="-90"/>
      </p:cViewPr>
      <p:guideLst>
        <p:guide orient="horz" pos="2419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F4DDE-0A42-458F-9B79-F0F346F99ACA}" type="datetimeFigureOut">
              <a:rPr lang="en-US" smtClean="0"/>
              <a:t>9/12/2015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37B8-FBFB-4BC9-B12D-68E8670E7B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6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007FF-34ED-4A6A-A36A-957BF87416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1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196950"/>
            <a:ext cx="8458200" cy="150195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22860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3D5532D-4897-47E1-BFBD-DC7425786F1F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4267200" y="6477000"/>
            <a:ext cx="48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http://www.ee.unlv.edu/~b1morris/ee361/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0" y="0"/>
            <a:ext cx="817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Professor Brendan Morris, SEB 3216,</a:t>
            </a:r>
            <a:r>
              <a:rPr lang="en-US" baseline="0" dirty="0" smtClean="0"/>
              <a:t> brendan.morris@unlv.edu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275B5-5C1B-4817-A857-596A892631B9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AEF8-B5C2-43EF-B224-1B69B3D50C90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FDEB3-5D88-46D0-83A1-D8D94FD7BED1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9D23-9CA2-419E-8DB2-A91A87BB96B5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3275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532758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8193-0489-45EF-A7E5-3185123A1631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9FEE3A-4F3E-431C-8A3A-6706282CAF46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7BAB5C9-771D-489E-9617-001220B6CD7A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9D7F-7A0E-4430-A12B-6ACB2B589B25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C4134-71FD-404A-B0E6-4B9C55FE27F7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16F-27EB-42C1-A8B4-7D78D63BA954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3152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1267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14DE0C4-8321-4C05-972E-1D2B3BB7CD6D}" type="datetime1">
              <a:rPr lang="en-US" smtClean="0"/>
              <a:t>9/12/2015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6B3206A-FBB9-4450-8F39-503C7498F04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.png"/><Relationship Id="rId3" Type="http://schemas.openxmlformats.org/officeDocument/2006/relationships/audio" Target="../media/media10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microsoft.com/office/2007/relationships/media" Target="../media/media10.wav"/><Relationship Id="rId16" Type="http://schemas.openxmlformats.org/officeDocument/2006/relationships/image" Target="../media/image23.png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2.wav"/><Relationship Id="rId7" Type="http://schemas.openxmlformats.org/officeDocument/2006/relationships/image" Target="../media/image28.pn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.png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2.png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2.png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wav"/><Relationship Id="rId7" Type="http://schemas.openxmlformats.org/officeDocument/2006/relationships/image" Target="../media/image40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EE361:  Signals and System II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sz="2800" dirty="0" smtClean="0"/>
              <a:t>Fourier Series Notes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8"/>
    </mc:Choice>
    <mc:Fallback>
      <p:transition spd="slow" advTm="2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and LTI Systems </a:t>
            </a:r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block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051560" y="2331720"/>
                <a:ext cx="1750800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𝑗𝑘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" y="2331720"/>
                <a:ext cx="1750800" cy="473591"/>
              </a:xfrm>
              <a:prstGeom prst="rect">
                <a:avLst/>
              </a:prstGeom>
              <a:blipFill rotWithShape="1">
                <a:blip r:embed="rId5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74720" y="2229713"/>
                <a:ext cx="1097280" cy="6776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720" y="2229713"/>
                <a:ext cx="1097280" cy="6776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lowchart: Or 6"/>
          <p:cNvSpPr/>
          <p:nvPr/>
        </p:nvSpPr>
        <p:spPr>
          <a:xfrm>
            <a:off x="6720840" y="3794601"/>
            <a:ext cx="612648" cy="612648"/>
          </a:xfrm>
          <a:prstGeom prst="flowChar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2802360" y="2568515"/>
            <a:ext cx="672360" cy="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3"/>
            <a:endCxn id="7" idx="0"/>
          </p:cNvCxnSpPr>
          <p:nvPr/>
        </p:nvCxnSpPr>
        <p:spPr>
          <a:xfrm>
            <a:off x="4572000" y="2568515"/>
            <a:ext cx="2455164" cy="1226086"/>
          </a:xfrm>
          <a:prstGeom prst="bentConnector2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440" y="2057400"/>
                <a:ext cx="1184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2057400"/>
                <a:ext cx="118426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138160" y="3870093"/>
                <a:ext cx="7520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𝑦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𝑡</m:t>
                      </m:r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160" y="3870093"/>
                <a:ext cx="752005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813" r="-5691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>
            <a:stCxn id="7" idx="6"/>
            <a:endCxn id="15" idx="1"/>
          </p:cNvCxnSpPr>
          <p:nvPr/>
        </p:nvCxnSpPr>
        <p:spPr>
          <a:xfrm>
            <a:off x="7333488" y="4100925"/>
            <a:ext cx="80467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051560" y="3864130"/>
                <a:ext cx="1588768" cy="476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(0)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" y="3864130"/>
                <a:ext cx="1588768" cy="47699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474720" y="3762123"/>
                <a:ext cx="1097280" cy="6776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720" y="3762123"/>
                <a:ext cx="1097280" cy="67760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2640328" y="4100925"/>
            <a:ext cx="834392" cy="17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51560" y="5478205"/>
                <a:ext cx="142115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𝑗𝑘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" y="5478205"/>
                <a:ext cx="1421158" cy="473591"/>
              </a:xfrm>
              <a:prstGeom prst="rect">
                <a:avLst/>
              </a:prstGeom>
              <a:blipFill rotWithShape="1">
                <a:blip r:embed="rId11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74720" y="5376198"/>
                <a:ext cx="1097280" cy="6776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720" y="5376198"/>
                <a:ext cx="1097280" cy="67760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21" idx="3"/>
            <a:endCxn id="22" idx="1"/>
          </p:cNvCxnSpPr>
          <p:nvPr/>
        </p:nvCxnSpPr>
        <p:spPr>
          <a:xfrm flipV="1">
            <a:off x="2472718" y="5715000"/>
            <a:ext cx="1002002" cy="1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3"/>
            <a:endCxn id="7" idx="2"/>
          </p:cNvCxnSpPr>
          <p:nvPr/>
        </p:nvCxnSpPr>
        <p:spPr>
          <a:xfrm>
            <a:off x="4572000" y="4100925"/>
            <a:ext cx="214884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22" idx="3"/>
            <a:endCxn id="7" idx="4"/>
          </p:cNvCxnSpPr>
          <p:nvPr/>
        </p:nvCxnSpPr>
        <p:spPr>
          <a:xfrm flipV="1">
            <a:off x="4572000" y="4407249"/>
            <a:ext cx="2455164" cy="1307751"/>
          </a:xfrm>
          <a:prstGeom prst="bentConnector2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667915" y="2950725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915" y="2950725"/>
                <a:ext cx="354584" cy="46166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667915" y="4709160"/>
                <a:ext cx="354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⋮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915" y="4709160"/>
                <a:ext cx="354584" cy="4616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4852773" y="2035987"/>
                <a:ext cx="3124958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latin typeface="Cambria Math"/>
                        </a:rPr>
                        <m:t>(−</m:t>
                      </m:r>
                      <m:r>
                        <a:rPr lang="en-US" sz="2400" b="0" i="1" smtClean="0">
                          <a:latin typeface="Cambria Math"/>
                        </a:rPr>
                        <m:t>𝑗𝑘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𝑗𝑘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773" y="2035987"/>
                <a:ext cx="3124958" cy="473591"/>
              </a:xfrm>
              <a:prstGeom prst="rect">
                <a:avLst/>
              </a:prstGeom>
              <a:blipFill rotWithShape="1">
                <a:blip r:embed="rId15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774372" y="5951796"/>
                <a:ext cx="2732223" cy="473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𝑗𝑘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𝑗𝑘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372" y="5951796"/>
                <a:ext cx="2732223" cy="473591"/>
              </a:xfrm>
              <a:prstGeom prst="rect">
                <a:avLst/>
              </a:prstGeom>
              <a:blipFill rotWithShape="1">
                <a:blip r:embed="rId16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4724118" y="3515975"/>
                <a:ext cx="1572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latin typeface="Cambria Math"/>
                        </a:rPr>
                        <m:t>(−</m:t>
                      </m:r>
                      <m:r>
                        <a:rPr lang="en-US" sz="2400" b="0" i="1" smtClean="0">
                          <a:latin typeface="Cambria Math"/>
                        </a:rPr>
                        <m:t>𝑗</m:t>
                      </m:r>
                      <m:r>
                        <a:rPr lang="en-US" sz="2400" b="0" i="1" smtClean="0">
                          <a:latin typeface="Cambria Math"/>
                        </a:rPr>
                        <m:t>0)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118" y="3515975"/>
                <a:ext cx="1572225" cy="461665"/>
              </a:xfrm>
              <a:prstGeom prst="rect">
                <a:avLst/>
              </a:prstGeom>
              <a:blipFill rotWithShape="1">
                <a:blip r:embed="rId17"/>
                <a:stretch>
                  <a:fillRect r="-38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47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67"/>
    </mc:Choice>
    <mc:Fallback>
      <p:transition spd="slow" advTm="13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14" grpId="0"/>
      <p:bldP spid="15" grpId="0"/>
      <p:bldP spid="18" grpId="0"/>
      <p:bldP spid="19" grpId="0" animBg="1"/>
      <p:bldP spid="21" grpId="0"/>
      <p:bldP spid="22" grpId="0" animBg="1"/>
      <p:bldP spid="35" grpId="0"/>
      <p:bldP spid="36" grpId="0"/>
      <p:bldP spid="37" grpId="0"/>
      <p:bldP spid="38" grpId="0"/>
      <p:bldP spid="39" grpId="0"/>
    </p:bldLst>
  </p:timing>
  <p:extLst>
    <p:ext uri="{3A86A75C-4F4B-4683-9AE1-C65F6400EC91}">
      <p14:laserTraceLst xmlns:p14="http://schemas.microsoft.com/office/powerpoint/2010/main">
        <p14:tracePtLst>
          <p14:tracePt t="9840" x="2682875" y="2571750"/>
          <p14:tracePt t="10100" x="2692400" y="2579688"/>
          <p14:tracePt t="10191" x="2692400" y="2589213"/>
          <p14:tracePt t="10214" x="2692400" y="2597150"/>
          <p14:tracePt t="10239" x="2692400" y="2606675"/>
          <p14:tracePt t="10252" x="2682875" y="2632075"/>
          <p14:tracePt t="10265" x="2682875" y="2657475"/>
          <p14:tracePt t="10279" x="2682875" y="2682875"/>
          <p14:tracePt t="10304" x="2674938" y="2708275"/>
          <p14:tracePt t="10315" x="2657475" y="2751138"/>
          <p14:tracePt t="10332" x="2657475" y="2760663"/>
          <p14:tracePt t="10333" x="2640013" y="2786063"/>
          <p14:tracePt t="10352" x="2632075" y="2828925"/>
          <p14:tracePt t="10373" x="2632075" y="2854325"/>
          <p14:tracePt t="10393" x="2622550" y="2897188"/>
          <p14:tracePt t="10412" x="2622550" y="2914650"/>
          <p14:tracePt t="10433" x="2614613" y="2965450"/>
          <p14:tracePt t="10475" x="2614613" y="3000375"/>
          <p14:tracePt t="10476" x="2614613" y="3017838"/>
          <p14:tracePt t="10493" x="2606675" y="3051175"/>
          <p14:tracePt t="10512" x="2597150" y="3086100"/>
          <p14:tracePt t="10533" x="2589213" y="3146425"/>
          <p14:tracePt t="10552" x="2579688" y="3189288"/>
          <p14:tracePt t="10573" x="2579688" y="3206750"/>
          <p14:tracePt t="10593" x="2563813" y="3249613"/>
          <p14:tracePt t="10612" x="2554288" y="3292475"/>
          <p14:tracePt t="10633" x="2546350" y="3317875"/>
          <p14:tracePt t="10652" x="2536825" y="3378200"/>
          <p14:tracePt t="10672" x="2536825" y="3429000"/>
          <p14:tracePt t="10692" x="2536825" y="3463925"/>
          <p14:tracePt t="10712" x="2536825" y="3489325"/>
          <p14:tracePt t="10733" x="2536825" y="3582988"/>
          <p14:tracePt t="10752" x="2536825" y="3600450"/>
          <p14:tracePt t="10796" x="2536825" y="3617913"/>
          <p14:tracePt t="10797" x="2536825" y="3660775"/>
          <p14:tracePt t="10838" x="2536825" y="3694113"/>
          <p14:tracePt t="10852" x="2536825" y="3729038"/>
          <p14:tracePt t="10855" x="2536825" y="3736975"/>
          <p14:tracePt t="10872" x="2536825" y="3763963"/>
          <p14:tracePt t="10893" x="2536825" y="3789363"/>
          <p14:tracePt t="10912" x="2528888" y="3849688"/>
          <p14:tracePt t="10933" x="2528888" y="3892550"/>
          <p14:tracePt t="10952" x="2520950" y="3960813"/>
          <p14:tracePt t="10993" x="2511425" y="3994150"/>
          <p14:tracePt t="10994" x="2511425" y="4046538"/>
          <p14:tracePt t="11012" x="2511425" y="4071938"/>
          <p14:tracePt t="11032" x="2503488" y="4089400"/>
          <p14:tracePt t="11053" x="2503488" y="4140200"/>
          <p14:tracePt t="11072" x="2486025" y="4235450"/>
          <p14:tracePt t="11093" x="2486025" y="4294188"/>
          <p14:tracePt t="11136" x="2478088" y="4346575"/>
          <p14:tracePt t="11136" x="2468563" y="4364038"/>
          <p14:tracePt t="11152" x="2443163" y="4483100"/>
          <p14:tracePt t="11198" x="2443163" y="4518025"/>
          <p14:tracePt t="11210" x="2435225" y="4543425"/>
          <p14:tracePt t="11219" x="2425700" y="4603750"/>
          <p14:tracePt t="11232" x="2425700" y="4664075"/>
          <p14:tracePt t="11252" x="2417763" y="4722813"/>
          <p14:tracePt t="11272" x="2408238" y="4792663"/>
          <p14:tracePt t="11293" x="2400300" y="4860925"/>
          <p14:tracePt t="11312" x="2400300" y="4911725"/>
          <p14:tracePt t="11332" x="2400300" y="4997450"/>
          <p14:tracePt t="11352" x="2392363" y="5065713"/>
          <p14:tracePt t="11373" x="2382838" y="5126038"/>
          <p14:tracePt t="11393" x="2374900" y="5194300"/>
          <p14:tracePt t="11436" x="2365375" y="5254625"/>
          <p14:tracePt t="11436" x="2365375" y="5314950"/>
          <p14:tracePt t="11453" x="2357438" y="5400675"/>
          <p14:tracePt t="11499" x="2357438" y="5435600"/>
          <p14:tracePt t="11513" x="2357438" y="5451475"/>
          <p14:tracePt t="11522" x="2357438" y="5503863"/>
          <p14:tracePt t="11533" x="2357438" y="5521325"/>
          <p14:tracePt t="11553" x="2357438" y="5554663"/>
          <p14:tracePt t="11573" x="2349500" y="5622925"/>
          <p14:tracePt t="11593" x="2349500" y="5675313"/>
          <p14:tracePt t="11613" x="2349500" y="5718175"/>
          <p14:tracePt t="11633" x="2349500" y="5768975"/>
          <p14:tracePt t="11653" x="2339975" y="5803900"/>
          <p14:tracePt t="11673" x="2339975" y="5837238"/>
          <p14:tracePt t="11693" x="2339975" y="5872163"/>
          <p14:tracePt t="11742" x="2339975" y="5880100"/>
          <p14:tracePt t="11833" x="2339975" y="5889625"/>
          <p14:tracePt t="12148" x="2339975" y="5880100"/>
          <p14:tracePt t="12185" x="2339975" y="5864225"/>
          <p14:tracePt t="12196" x="2339975" y="5854700"/>
          <p14:tracePt t="12223" x="2339975" y="5821363"/>
          <p14:tracePt t="12233" x="2339975" y="5803900"/>
          <p14:tracePt t="12243" x="2339975" y="5761038"/>
          <p14:tracePt t="12253" x="2339975" y="5743575"/>
          <p14:tracePt t="12273" x="2339975" y="5700713"/>
          <p14:tracePt t="12293" x="2349500" y="5614988"/>
          <p14:tracePt t="12313" x="2357438" y="5546725"/>
          <p14:tracePt t="12333" x="2357438" y="5461000"/>
          <p14:tracePt t="12353" x="2357438" y="5357813"/>
          <p14:tracePt t="12373" x="2357438" y="5272088"/>
          <p14:tracePt t="12393" x="2357438" y="5186363"/>
          <p14:tracePt t="12413" x="2357438" y="5118100"/>
          <p14:tracePt t="12459" x="2357438" y="5057775"/>
          <p14:tracePt t="12462" x="2365375" y="4997450"/>
          <p14:tracePt t="12473" x="2365375" y="4972050"/>
          <p14:tracePt t="12493" x="2374900" y="4921250"/>
          <p14:tracePt t="12513" x="2382838" y="4860925"/>
          <p14:tracePt t="12533" x="2392363" y="4749800"/>
          <p14:tracePt t="12553" x="2408238" y="4679950"/>
          <p14:tracePt t="12573" x="2417763" y="4594225"/>
          <p14:tracePt t="12592" x="2425700" y="4465638"/>
          <p14:tracePt t="12613" x="2425700" y="4379913"/>
          <p14:tracePt t="12632" x="2435225" y="4278313"/>
          <p14:tracePt t="12653" x="2443163" y="4132263"/>
          <p14:tracePt t="12673" x="2451100" y="4029075"/>
          <p14:tracePt t="12692" x="2451100" y="3943350"/>
          <p14:tracePt t="12713" x="2451100" y="3822700"/>
          <p14:tracePt t="12759" x="2451100" y="3779838"/>
          <p14:tracePt t="12760" x="2451100" y="3711575"/>
          <p14:tracePt t="12773" x="2451100" y="3686175"/>
          <p14:tracePt t="12792" x="2451100" y="3678238"/>
          <p14:tracePt t="12813" x="2451100" y="3625850"/>
          <p14:tracePt t="12832" x="2451100" y="3549650"/>
          <p14:tracePt t="12853" x="2451100" y="3497263"/>
          <p14:tracePt t="12873" x="2460625" y="3429000"/>
          <p14:tracePt t="12893" x="2478088" y="3351213"/>
          <p14:tracePt t="12937" x="2486025" y="3292475"/>
          <p14:tracePt t="12937" x="2493963" y="3222625"/>
          <p14:tracePt t="12953" x="2511425" y="3154363"/>
          <p14:tracePt t="12973" x="2511425" y="3121025"/>
          <p14:tracePt t="12993" x="2528888" y="3000375"/>
          <p14:tracePt t="13013" x="2528888" y="2982913"/>
          <p14:tracePt t="13033" x="2536825" y="2914650"/>
          <p14:tracePt t="13052" x="2546350" y="2846388"/>
          <p14:tracePt t="13073" x="2546350" y="2820988"/>
          <p14:tracePt t="13092" x="2554288" y="2768600"/>
          <p14:tracePt t="13113" x="2554288" y="2717800"/>
          <p14:tracePt t="13133" x="2563813" y="2674938"/>
          <p14:tracePt t="13152" x="2563813" y="2640013"/>
          <p14:tracePt t="13173" x="2563813" y="2622550"/>
          <p14:tracePt t="13192" x="2563813" y="2589213"/>
          <p14:tracePt t="13212" x="2563813" y="2579688"/>
          <p14:tracePt t="13257" x="2571750" y="2563813"/>
          <p14:tracePt t="13272" x="2571750" y="2554288"/>
          <p14:tracePt t="13318" x="2579688" y="2546350"/>
          <p14:tracePt t="13511" x="2579688" y="2554288"/>
          <p14:tracePt t="13521" x="2579688" y="2579688"/>
          <p14:tracePt t="13547" x="2579688" y="2622550"/>
          <p14:tracePt t="13560" x="2579688" y="2640013"/>
          <p14:tracePt t="13562" x="2579688" y="2649538"/>
          <p14:tracePt t="13572" x="2579688" y="2682875"/>
          <p14:tracePt t="13592" x="2579688" y="2725738"/>
          <p14:tracePt t="13612" x="2579688" y="2786063"/>
          <p14:tracePt t="13657" x="2589213" y="2836863"/>
          <p14:tracePt t="13661" x="2597150" y="2889250"/>
          <p14:tracePt t="13672" x="2597150" y="2906713"/>
          <p14:tracePt t="13692" x="2597150" y="2940050"/>
          <p14:tracePt t="13712" x="2597150" y="2982913"/>
          <p14:tracePt t="13712" x="2606675" y="3051175"/>
          <p14:tracePt t="13733" x="2606675" y="3068638"/>
          <p14:tracePt t="13752" x="2614613" y="3121025"/>
          <p14:tracePt t="13773" x="2614613" y="3179763"/>
          <p14:tracePt t="13792" x="2622550" y="3257550"/>
          <p14:tracePt t="13812" x="2632075" y="3308350"/>
          <p14:tracePt t="13833" x="2632075" y="3368675"/>
          <p14:tracePt t="13852" x="2632075" y="3446463"/>
          <p14:tracePt t="13896" x="2640013" y="3506788"/>
          <p14:tracePt t="13896" x="2640013" y="3549650"/>
          <p14:tracePt t="13912" x="2640013" y="3557588"/>
          <p14:tracePt t="13933" x="2640013" y="3635375"/>
          <p14:tracePt t="13952" x="2640013" y="3686175"/>
          <p14:tracePt t="13972" x="2640013" y="3746500"/>
          <p14:tracePt t="13992" x="2640013" y="3832225"/>
          <p14:tracePt t="14012" x="2640013" y="3865563"/>
          <p14:tracePt t="14033" x="2640013" y="3925888"/>
          <p14:tracePt t="14052" x="2640013" y="4011613"/>
          <p14:tracePt t="14094" x="2640013" y="4071938"/>
          <p14:tracePt t="14094" x="2640013" y="4106863"/>
          <p14:tracePt t="14112" x="2640013" y="4192588"/>
          <p14:tracePt t="14158" x="2640013" y="4243388"/>
          <p14:tracePt t="14158" x="2640013" y="4294188"/>
          <p14:tracePt t="14172" x="2640013" y="4354513"/>
          <p14:tracePt t="14192" x="2632075" y="4414838"/>
          <p14:tracePt t="14212" x="2632075" y="4475163"/>
          <p14:tracePt t="14232" x="2632075" y="4535488"/>
          <p14:tracePt t="14252" x="2622550" y="4594225"/>
          <p14:tracePt t="14272" x="2622550" y="4621213"/>
          <p14:tracePt t="14292" x="2622550" y="4672013"/>
          <p14:tracePt t="14312" x="2614613" y="4792663"/>
          <p14:tracePt t="14332" x="2606675" y="4808538"/>
          <p14:tracePt t="14352" x="2606675" y="4868863"/>
          <p14:tracePt t="14372" x="2597150" y="4911725"/>
          <p14:tracePt t="14392" x="2597150" y="4997450"/>
          <p14:tracePt t="14412" x="2589213" y="5049838"/>
          <p14:tracePt t="14432" x="2579688" y="5151438"/>
          <p14:tracePt t="14452" x="2571750" y="5168900"/>
          <p14:tracePt t="14472" x="2563813" y="5229225"/>
          <p14:tracePt t="14492" x="2563813" y="5289550"/>
          <p14:tracePt t="14512" x="2554288" y="5349875"/>
          <p14:tracePt t="14532" x="2554288" y="5408613"/>
          <p14:tracePt t="14552" x="2554288" y="5435600"/>
          <p14:tracePt t="14572" x="2554288" y="5478463"/>
          <p14:tracePt t="14592" x="2554288" y="5564188"/>
          <p14:tracePt t="14634" x="2554288" y="5614988"/>
          <p14:tracePt t="14634" x="2546350" y="5640388"/>
          <p14:tracePt t="14652" x="2546350" y="5675313"/>
          <p14:tracePt t="14694" x="2546350" y="5692775"/>
          <p14:tracePt t="14695" x="2546350" y="5708650"/>
          <p14:tracePt t="14753" x="2546350" y="5718175"/>
          <p14:tracePt t="14956" x="2546350" y="5708650"/>
          <p14:tracePt t="14967" x="2546350" y="5700713"/>
          <p14:tracePt t="14993" x="2546350" y="5692775"/>
          <p14:tracePt t="15003" x="2554288" y="5665788"/>
          <p14:tracePt t="15035" x="2563813" y="5632450"/>
          <p14:tracePt t="15049" x="2563813" y="5589588"/>
          <p14:tracePt t="15064" x="2571750" y="5554663"/>
          <p14:tracePt t="15075" x="2571750" y="5537200"/>
          <p14:tracePt t="15080" x="2579688" y="5494338"/>
          <p14:tracePt t="15092" x="2589213" y="5468938"/>
          <p14:tracePt t="15112" x="2597150" y="5418138"/>
          <p14:tracePt t="15132" x="2622550" y="5297488"/>
          <p14:tracePt t="15152" x="2622550" y="5280025"/>
          <p14:tracePt t="15171" x="2632075" y="5203825"/>
          <p14:tracePt t="15219" x="2632075" y="5151438"/>
          <p14:tracePt t="15231" x="2640013" y="5126038"/>
          <p14:tracePt t="15255" x="2640013" y="5075238"/>
          <p14:tracePt t="15255" x="2649538" y="5006975"/>
          <p14:tracePt t="15272" x="2649538" y="4894263"/>
          <p14:tracePt t="15318" x="2649538" y="4826000"/>
          <p14:tracePt t="15330" x="2657475" y="4765675"/>
          <p14:tracePt t="15338" x="2657475" y="4749800"/>
          <p14:tracePt t="15352" x="2665413" y="4679950"/>
          <p14:tracePt t="15372" x="2665413" y="4621213"/>
          <p14:tracePt t="15392" x="2674938" y="4543425"/>
          <p14:tracePt t="15412" x="2682875" y="4492625"/>
          <p14:tracePt t="15431" x="2682875" y="4465638"/>
          <p14:tracePt t="15452" x="2692400" y="4379913"/>
          <p14:tracePt t="15472" x="2692400" y="4329113"/>
          <p14:tracePt t="15492" x="2700338" y="4268788"/>
          <p14:tracePt t="15512" x="2708275" y="4183063"/>
          <p14:tracePt t="15556" x="2708275" y="4140200"/>
          <p14:tracePt t="15557" x="2717800" y="4114800"/>
          <p14:tracePt t="15572" x="2725738" y="4021138"/>
          <p14:tracePt t="15618" x="2725738" y="3968750"/>
          <p14:tracePt t="15630" x="2735263" y="3935413"/>
          <p14:tracePt t="15631" x="2735263" y="3883025"/>
          <p14:tracePt t="15652" x="2743200" y="3832225"/>
          <p14:tracePt t="15671" x="2743200" y="3754438"/>
          <p14:tracePt t="15692" x="2751138" y="3694113"/>
          <p14:tracePt t="15712" x="2751138" y="3668713"/>
          <p14:tracePt t="15731" x="2760663" y="3582988"/>
          <p14:tracePt t="15752" x="2768600" y="3522663"/>
          <p14:tracePt t="15772" x="2768600" y="3506788"/>
          <p14:tracePt t="15791" x="2778125" y="3454400"/>
          <p14:tracePt t="15812" x="2778125" y="3378200"/>
          <p14:tracePt t="15831" x="2778125" y="3317875"/>
          <p14:tracePt t="15852" x="2786063" y="3257550"/>
          <p14:tracePt t="15872" x="2786063" y="3197225"/>
          <p14:tracePt t="15891" x="2794000" y="3171825"/>
          <p14:tracePt t="15911" x="2794000" y="3060700"/>
          <p14:tracePt t="15931" x="2794000" y="3043238"/>
          <p14:tracePt t="15952" x="2794000" y="2992438"/>
          <p14:tracePt t="15972" x="2794000" y="2957513"/>
          <p14:tracePt t="15991" x="2794000" y="2906713"/>
          <p14:tracePt t="16012" x="2794000" y="2854325"/>
          <p14:tracePt t="16032" x="2794000" y="2836863"/>
          <p14:tracePt t="16052" x="2794000" y="2820988"/>
          <p14:tracePt t="16094" x="2794000" y="2811463"/>
          <p14:tracePt t="16192" x="2794000" y="2803525"/>
          <p14:tracePt t="16250" x="2786063" y="2803525"/>
          <p14:tracePt t="16272" x="2768600" y="2803525"/>
          <p14:tracePt t="16297" x="2760663" y="2803525"/>
          <p14:tracePt t="16310" x="2735263" y="2811463"/>
          <p14:tracePt t="16323" x="2717800" y="2820988"/>
          <p14:tracePt t="16333" x="2700338" y="2836863"/>
          <p14:tracePt t="16357" x="2665413" y="2854325"/>
          <p14:tracePt t="16371" x="2649538" y="2863850"/>
          <p14:tracePt t="16372" x="2606675" y="2879725"/>
          <p14:tracePt t="16391" x="2554288" y="2897188"/>
          <p14:tracePt t="16411" x="2478088" y="2922588"/>
          <p14:tracePt t="16431" x="2408238" y="2932113"/>
          <p14:tracePt t="16451" x="2332038" y="2949575"/>
          <p14:tracePt t="16471" x="2246313" y="2949575"/>
          <p14:tracePt t="16491" x="2185988" y="2949575"/>
          <p14:tracePt t="16511" x="2125663" y="2957513"/>
          <p14:tracePt t="16531" x="2100263" y="2957513"/>
          <p14:tracePt t="16551" x="2032000" y="2957513"/>
          <p14:tracePt t="16571" x="1971675" y="2957513"/>
          <p14:tracePt t="16591" x="1911350" y="2957513"/>
          <p14:tracePt t="16611" x="1851025" y="2957513"/>
          <p14:tracePt t="16631" x="1774825" y="2957513"/>
          <p14:tracePt t="16651" x="1739900" y="2957513"/>
          <p14:tracePt t="16671" x="1663700" y="2949575"/>
          <p14:tracePt t="16714" x="1611313" y="2949575"/>
          <p14:tracePt t="16714" x="1577975" y="2940050"/>
          <p14:tracePt t="16753" x="1517650" y="2932113"/>
          <p14:tracePt t="16753" x="1457325" y="2932113"/>
          <p14:tracePt t="16771" x="1439863" y="2932113"/>
          <p14:tracePt t="16816" x="1414463" y="2932113"/>
          <p14:tracePt t="16816" x="1379538" y="2932113"/>
          <p14:tracePt t="16831" x="1363663" y="2932113"/>
          <p14:tracePt t="16877" x="1346200" y="2932113"/>
          <p14:tracePt t="16915" x="1336675" y="2932113"/>
          <p14:tracePt t="17120" x="1346200" y="2932113"/>
          <p14:tracePt t="17185" x="1354138" y="2932113"/>
          <p14:tracePt t="17275" x="1363663" y="2932113"/>
          <p14:tracePt t="17326" x="1363663" y="2922588"/>
          <p14:tracePt t="17339" x="1354138" y="2922588"/>
          <p14:tracePt t="17363" x="1336675" y="2914650"/>
          <p14:tracePt t="17391" x="1303338" y="2897188"/>
          <p14:tracePt t="17401" x="1293813" y="2897188"/>
          <p14:tracePt t="17428" x="1268413" y="2889250"/>
          <p14:tracePt t="17440" x="1260475" y="2871788"/>
          <p14:tracePt t="17450" x="1250950" y="2871788"/>
          <p14:tracePt t="17489" x="1243013" y="2871788"/>
          <p14:tracePt t="17608" x="1250950" y="2871788"/>
          <p14:tracePt t="17644" x="1277938" y="2871788"/>
          <p14:tracePt t="17653" x="1285875" y="2871788"/>
          <p14:tracePt t="17680" x="1311275" y="2871788"/>
          <p14:tracePt t="17692" x="1336675" y="2871788"/>
          <p14:tracePt t="17692" x="1346200" y="2871788"/>
          <p14:tracePt t="17710" x="1379538" y="2871788"/>
          <p14:tracePt t="17731" x="1406525" y="2871788"/>
          <p14:tracePt t="17751" x="1439863" y="2871788"/>
          <p14:tracePt t="17771" x="1457325" y="2871788"/>
          <p14:tracePt t="17791" x="1465263" y="2871788"/>
          <p14:tracePt t="17810" x="1474788" y="2871788"/>
          <p14:tracePt t="18005" x="1474788" y="2879725"/>
          <p14:tracePt t="18116" x="1482725" y="2879725"/>
          <p14:tracePt t="18156" x="1492250" y="2879725"/>
          <p14:tracePt t="18178" x="1500188" y="2879725"/>
          <p14:tracePt t="18220" x="1508125" y="2879725"/>
          <p14:tracePt t="18255" x="1508125" y="2889250"/>
          <p14:tracePt t="18314" x="1517650" y="2889250"/>
          <p14:tracePt t="18802" x="1525588" y="2889250"/>
          <p14:tracePt t="18825" x="1525588" y="2879725"/>
          <p14:tracePt t="20478" x="1535113" y="2879725"/>
          <p14:tracePt t="20569" x="1543050" y="2879725"/>
          <p14:tracePt t="20636" x="1550988" y="2879725"/>
          <p14:tracePt t="20660" x="1560513" y="2871788"/>
          <p14:tracePt t="20760" x="1568450" y="2871788"/>
          <p14:tracePt t="20851" x="1577975" y="2871788"/>
          <p14:tracePt t="21016" x="1585913" y="2871788"/>
          <p14:tracePt t="21083" x="1593850" y="2871788"/>
          <p14:tracePt t="21133" x="1603375" y="2871788"/>
          <p14:tracePt t="21235" x="1611313" y="2871788"/>
          <p14:tracePt t="21246" x="1620838" y="2871788"/>
          <p14:tracePt t="21321" x="1620838" y="2863850"/>
          <p14:tracePt t="21345" x="1628775" y="2863850"/>
          <p14:tracePt t="21440" x="1636713" y="2863850"/>
          <p14:tracePt t="21498" x="1646238" y="2863850"/>
          <p14:tracePt t="21559" x="1654175" y="2854325"/>
          <p14:tracePt t="21606" x="1671638" y="2854325"/>
          <p14:tracePt t="21637" x="1679575" y="2854325"/>
          <p14:tracePt t="21648" x="1697038" y="2854325"/>
          <p14:tracePt t="21675" x="1731963" y="2854325"/>
          <p14:tracePt t="21686" x="1739900" y="2854325"/>
          <p14:tracePt t="21704" x="1757363" y="2854325"/>
          <p14:tracePt t="21724" x="1792288" y="2854325"/>
          <p14:tracePt t="21734" x="1800225" y="2854325"/>
          <p14:tracePt t="21759" x="1835150" y="2846388"/>
          <p14:tracePt t="21769" x="1868488" y="2846388"/>
          <p14:tracePt t="21790" x="1920875" y="2836863"/>
          <p14:tracePt t="21791" x="1936750" y="2836863"/>
          <p14:tracePt t="21810" x="1989138" y="2836863"/>
          <p14:tracePt t="21830" x="2039938" y="2836863"/>
          <p14:tracePt t="21850" x="2092325" y="2836863"/>
          <p14:tracePt t="21870" x="2178050" y="2836863"/>
          <p14:tracePt t="21891" x="2254250" y="2836863"/>
          <p14:tracePt t="21910" x="2289175" y="2836863"/>
          <p14:tracePt t="21930" x="2339975" y="2836863"/>
          <p14:tracePt t="21950" x="2400300" y="2836863"/>
          <p14:tracePt t="21970" x="2417763" y="2836863"/>
          <p14:tracePt t="21990" x="2478088" y="2836863"/>
          <p14:tracePt t="22010" x="2511425" y="2846388"/>
          <p14:tracePt t="22030" x="2520950" y="2846388"/>
          <p14:tracePt t="22050" x="2536825" y="2846388"/>
          <p14:tracePt t="22070" x="2563813" y="2846388"/>
          <p14:tracePt t="22090" x="2571750" y="2846388"/>
          <p14:tracePt t="22300" x="2563813" y="2846388"/>
          <p14:tracePt t="22313" x="2546350" y="2846388"/>
          <p14:tracePt t="22325" x="2528888" y="2846388"/>
          <p14:tracePt t="22336" x="2493963" y="2836863"/>
          <p14:tracePt t="22361" x="2460625" y="2836863"/>
          <p14:tracePt t="22374" x="2435225" y="2828925"/>
          <p14:tracePt t="22374" x="2417763" y="2828925"/>
          <p14:tracePt t="22390" x="2382838" y="2828925"/>
          <p14:tracePt t="22410" x="2365375" y="2828925"/>
          <p14:tracePt t="22430" x="2322513" y="2828925"/>
          <p14:tracePt t="22473" x="2279650" y="2828925"/>
          <p14:tracePt t="22473" x="2220913" y="2828925"/>
          <p14:tracePt t="22490" x="2168525" y="2828925"/>
          <p14:tracePt t="22534" x="2151063" y="2828925"/>
          <p14:tracePt t="22534" x="2135188" y="2828925"/>
          <p14:tracePt t="22684" x="2125663" y="2828925"/>
          <p14:tracePt t="22694" x="2108200" y="2828925"/>
          <p14:tracePt t="22720" x="2092325" y="2828925"/>
          <p14:tracePt t="22720" x="2065338" y="2836863"/>
          <p14:tracePt t="22744" x="2039938" y="2836863"/>
          <p14:tracePt t="22756" x="2006600" y="2836863"/>
          <p14:tracePt t="22783" x="1989138" y="2846388"/>
          <p14:tracePt t="22793" x="1979613" y="2846388"/>
          <p14:tracePt t="23279" x="1989138" y="2846388"/>
          <p14:tracePt t="23404" x="1997075" y="2846388"/>
          <p14:tracePt t="23718" x="2006600" y="2846388"/>
          <p14:tracePt t="23881" x="2014538" y="2846388"/>
          <p14:tracePt t="23933" x="2032000" y="2846388"/>
          <p14:tracePt t="23944" x="2039938" y="2846388"/>
          <p14:tracePt t="23983" x="2049463" y="2846388"/>
          <p14:tracePt t="24055" x="2057400" y="2846388"/>
          <p14:tracePt t="24099" x="2065338" y="2846388"/>
          <p14:tracePt t="24140" x="2074863" y="2846388"/>
          <p14:tracePt t="24213" x="2082800" y="2846388"/>
          <p14:tracePt t="24238" x="2092325" y="2836863"/>
          <p14:tracePt t="24250" x="2100263" y="2836863"/>
          <p14:tracePt t="24263" x="2117725" y="2836863"/>
          <p14:tracePt t="24277" x="2125663" y="2836863"/>
          <p14:tracePt t="24277" x="2135188" y="2836863"/>
          <p14:tracePt t="24311" x="2160588" y="2836863"/>
          <p14:tracePt t="24322" x="2185988" y="2836863"/>
          <p14:tracePt t="24344" x="2211388" y="2836863"/>
          <p14:tracePt t="24366" x="2220913" y="2836863"/>
          <p14:tracePt t="24392" x="2228850" y="2836863"/>
          <p14:tracePt t="24573" x="2228850" y="2846388"/>
          <p14:tracePt t="24607" x="2211388" y="2871788"/>
          <p14:tracePt t="24618" x="2193925" y="2906713"/>
          <p14:tracePt t="24643" x="2160588" y="2949575"/>
          <p14:tracePt t="24657" x="2143125" y="2965450"/>
          <p14:tracePt t="24669" x="2125663" y="3000375"/>
          <p14:tracePt t="24689" x="2074863" y="3060700"/>
          <p14:tracePt t="24690" x="2032000" y="3121025"/>
          <p14:tracePt t="24709" x="1979613" y="3206750"/>
          <p14:tracePt t="24729" x="1928813" y="3275013"/>
          <p14:tracePt t="24749" x="1885950" y="3335338"/>
          <p14:tracePt t="24769" x="1860550" y="3368675"/>
          <p14:tracePt t="24789" x="1808163" y="3429000"/>
          <p14:tracePt t="24809" x="1765300" y="3489325"/>
          <p14:tracePt t="24829" x="1706563" y="3549650"/>
          <p14:tracePt t="24849" x="1671638" y="3582988"/>
          <p14:tracePt t="24869" x="1663700" y="3600450"/>
          <p14:tracePt t="24889" x="1620838" y="3643313"/>
          <p14:tracePt t="24909" x="1577975" y="3694113"/>
          <p14:tracePt t="24929" x="1535113" y="3736975"/>
          <p14:tracePt t="24949" x="1474788" y="3797300"/>
          <p14:tracePt t="24993" x="1422400" y="3857625"/>
          <p14:tracePt t="24993" x="1379538" y="3900488"/>
          <p14:tracePt t="25009" x="1320800" y="3960813"/>
          <p14:tracePt t="25055" x="1268413" y="4003675"/>
          <p14:tracePt t="25068" x="1217613" y="4064000"/>
          <p14:tracePt t="25078" x="1208088" y="4079875"/>
          <p14:tracePt t="25089" x="1157288" y="4140200"/>
          <p14:tracePt t="25109" x="1139825" y="4175125"/>
          <p14:tracePt t="25129" x="1131888" y="4192588"/>
          <p14:tracePt t="25150" x="1131888" y="4217988"/>
          <p14:tracePt t="25169" x="1131888" y="4268788"/>
          <p14:tracePt t="25189" x="1131888" y="4321175"/>
          <p14:tracePt t="25209" x="1122363" y="4354513"/>
          <p14:tracePt t="25229" x="1122363" y="4406900"/>
          <p14:tracePt t="25249" x="1114425" y="4465638"/>
          <p14:tracePt t="25269" x="1106488" y="4518025"/>
          <p14:tracePt t="25289" x="1096963" y="4560888"/>
          <p14:tracePt t="25309" x="1096963" y="4594225"/>
          <p14:tracePt t="25352" x="1096963" y="4603750"/>
          <p14:tracePt t="25378" x="1096963" y="4621213"/>
          <p14:tracePt t="25476" x="1106488" y="4621213"/>
          <p14:tracePt t="25489" x="1114425" y="4621213"/>
          <p14:tracePt t="25517" x="1131888" y="4611688"/>
          <p14:tracePt t="25552" x="1149350" y="4611688"/>
          <p14:tracePt t="25562" x="1149350" y="4603750"/>
          <p14:tracePt t="25587" x="1165225" y="4603750"/>
          <p14:tracePt t="25597" x="1165225" y="4594225"/>
          <p14:tracePt t="25640" x="1174750" y="4594225"/>
          <p14:tracePt t="25679" x="1174750" y="4586288"/>
          <p14:tracePt t="25717" x="1174750" y="4568825"/>
          <p14:tracePt t="25742" x="1174750" y="4560888"/>
          <p14:tracePt t="25781" x="1174750" y="4551363"/>
          <p14:tracePt t="25804" x="1174750" y="4543425"/>
          <p14:tracePt t="25873" x="1174750" y="4525963"/>
          <p14:tracePt t="26024" x="1192213" y="4508500"/>
          <p14:tracePt t="26024" x="1208088" y="4508500"/>
          <p14:tracePt t="26059" x="1250950" y="4508500"/>
          <p14:tracePt t="26071" x="1293813" y="4508500"/>
          <p14:tracePt t="26072" x="1320800" y="4508500"/>
          <p14:tracePt t="26089" x="1363663" y="4508500"/>
          <p14:tracePt t="26109" x="1431925" y="4518025"/>
          <p14:tracePt t="26128" x="1492250" y="4518025"/>
          <p14:tracePt t="26149" x="1508125" y="4518025"/>
          <p14:tracePt t="26519" x="1508125" y="4508500"/>
          <p14:tracePt t="27205" x="1525588" y="4500563"/>
          <p14:tracePt t="27250" x="1535113" y="4500563"/>
          <p14:tracePt t="27281" x="1543050" y="4492625"/>
          <p14:tracePt t="27372" x="1550988" y="4492625"/>
          <p14:tracePt t="27497" x="1560513" y="4492625"/>
          <p14:tracePt t="27530" x="1568450" y="4492625"/>
          <p14:tracePt t="27554" x="1568450" y="4483100"/>
          <p14:tracePt t="27595" x="1577975" y="4483100"/>
          <p14:tracePt t="27623" x="1585913" y="4483100"/>
          <p14:tracePt t="27689" x="1593850" y="4483100"/>
          <p14:tracePt t="27743" x="1603375" y="4483100"/>
          <p14:tracePt t="27920" x="1611313" y="4483100"/>
          <p14:tracePt t="27953" x="1620838" y="4483100"/>
          <p14:tracePt t="28127" x="1620838" y="4475163"/>
          <p14:tracePt t="28226" x="1628775" y="4475163"/>
          <p14:tracePt t="28268" x="1636713" y="4475163"/>
          <p14:tracePt t="28318" x="1646238" y="4475163"/>
          <p14:tracePt t="28355" x="1654175" y="4475163"/>
          <p14:tracePt t="28682" x="1663700" y="4465638"/>
          <p14:tracePt t="28723" x="1671638" y="4465638"/>
          <p14:tracePt t="28965" x="1679575" y="4465638"/>
          <p14:tracePt t="29016" x="1679575" y="4457700"/>
          <p14:tracePt t="29027" x="1689100" y="4457700"/>
          <p14:tracePt t="29079" x="1706563" y="4457700"/>
          <p14:tracePt t="29156" x="1714500" y="4457700"/>
          <p14:tracePt t="29181" x="1722438" y="4457700"/>
          <p14:tracePt t="29192" x="1731963" y="4457700"/>
          <p14:tracePt t="29228" x="1757363" y="4457700"/>
          <p14:tracePt t="29241" x="1774825" y="4457700"/>
          <p14:tracePt t="29253" x="1782763" y="4457700"/>
          <p14:tracePt t="29295" x="1782763" y="4492625"/>
          <p14:tracePt t="29311" x="1774825" y="4500563"/>
          <p14:tracePt t="29324" x="1757363" y="4543425"/>
          <p14:tracePt t="29348" x="1722438" y="4594225"/>
          <p14:tracePt t="29362" x="1689100" y="4646613"/>
          <p14:tracePt t="29368" x="1679575" y="4664075"/>
          <p14:tracePt t="29393" x="1654175" y="4722813"/>
          <p14:tracePt t="29412" x="1628775" y="4783138"/>
          <p14:tracePt t="29413" x="1620838" y="4800600"/>
          <p14:tracePt t="29434" x="1603375" y="4886325"/>
          <p14:tracePt t="29448" x="1585913" y="4972050"/>
          <p14:tracePt t="29468" x="1568450" y="5040313"/>
          <p14:tracePt t="29488" x="1550988" y="5143500"/>
          <p14:tracePt t="29509" x="1535113" y="5211763"/>
          <p14:tracePt t="29528" x="1517650" y="5365750"/>
          <p14:tracePt t="29548" x="1492250" y="5478463"/>
          <p14:tracePt t="29568" x="1474788" y="5572125"/>
          <p14:tracePt t="29588" x="1457325" y="5622925"/>
          <p14:tracePt t="29608" x="1431925" y="5700713"/>
          <p14:tracePt t="29628" x="1406525" y="5778500"/>
          <p14:tracePt t="29648" x="1371600" y="5880100"/>
          <p14:tracePt t="29668" x="1346200" y="5940425"/>
          <p14:tracePt t="29688" x="1320800" y="5983288"/>
          <p14:tracePt t="29708" x="1303338" y="6035675"/>
          <p14:tracePt t="29728" x="1277938" y="6086475"/>
          <p14:tracePt t="29749" x="1260475" y="6111875"/>
          <p14:tracePt t="29842" x="1268413" y="6111875"/>
          <p14:tracePt t="29887" x="1277938" y="6111875"/>
          <p14:tracePt t="29900" x="1285875" y="6111875"/>
          <p14:tracePt t="29910" x="1311275" y="6103938"/>
          <p14:tracePt t="29935" x="1363663" y="6094413"/>
          <p14:tracePt t="29948" x="1371600" y="6094413"/>
          <p14:tracePt t="29959" x="1431925" y="6086475"/>
          <p14:tracePt t="29968" x="1474788" y="6086475"/>
          <p14:tracePt t="29988" x="1550988" y="6086475"/>
          <p14:tracePt t="30008" x="1636713" y="6086475"/>
          <p14:tracePt t="30029" x="1697038" y="6086475"/>
          <p14:tracePt t="30048" x="1757363" y="6086475"/>
          <p14:tracePt t="30068" x="1851025" y="6094413"/>
          <p14:tracePt t="30110" x="1911350" y="6094413"/>
          <p14:tracePt t="30111" x="1979613" y="6103938"/>
          <p14:tracePt t="30129" x="2065338" y="6111875"/>
          <p14:tracePt t="30173" x="2125663" y="6111875"/>
          <p14:tracePt t="30186" x="2185988" y="6111875"/>
          <p14:tracePt t="30192" x="2203450" y="6121400"/>
          <p14:tracePt t="30208" x="2220913" y="6121400"/>
          <p14:tracePt t="30229" x="2246313" y="6121400"/>
          <p14:tracePt t="30248" x="2279650" y="6121400"/>
          <p14:tracePt t="30268" x="2289175" y="6121400"/>
          <p14:tracePt t="30312" x="2297113" y="6121400"/>
          <p14:tracePt t="30368" x="2306638" y="6121400"/>
          <p14:tracePt t="30567" x="2314575" y="6121400"/>
          <p14:tracePt t="30724" x="0" y="0"/>
        </p14:tracePtLst>
        <p14:tracePtLst>
          <p14:tracePt t="57250" x="1235075" y="2751138"/>
          <p14:tracePt t="57388" x="1260475" y="2751138"/>
          <p14:tracePt t="57400" x="1268413" y="2751138"/>
          <p14:tracePt t="57406" x="1293813" y="2751138"/>
          <p14:tracePt t="57435" x="1303338" y="2751138"/>
          <p14:tracePt t="57448" x="1320800" y="2751138"/>
          <p14:tracePt t="57448" x="1336675" y="2751138"/>
          <p14:tracePt t="57459" x="1363663" y="2751138"/>
          <p14:tracePt t="57479" x="1389063" y="2751138"/>
          <p14:tracePt t="57499" x="1422400" y="2751138"/>
          <p14:tracePt t="57519" x="1465263" y="2760663"/>
          <p14:tracePt t="57539" x="1508125" y="2760663"/>
          <p14:tracePt t="57559" x="1517650" y="2760663"/>
          <p14:tracePt t="57604" x="1535113" y="2760663"/>
          <p14:tracePt t="57619" x="1543050" y="2760663"/>
          <p14:tracePt t="57649" x="1560513" y="2760663"/>
          <p14:tracePt t="57659" x="1568450" y="2760663"/>
          <p14:tracePt t="57684" x="1577975" y="2760663"/>
          <p14:tracePt t="57684" x="1603375" y="2760663"/>
          <p14:tracePt t="57684" x="1628775" y="2760663"/>
          <p14:tracePt t="57732" x="1646238" y="2760663"/>
          <p14:tracePt t="57746" x="1663700" y="2760663"/>
          <p14:tracePt t="57759" x="1706563" y="2760663"/>
          <p14:tracePt t="57779" x="1722438" y="2768600"/>
          <p14:tracePt t="57780" x="1739900" y="2768600"/>
          <p14:tracePt t="57798" x="1782763" y="2768600"/>
          <p14:tracePt t="57845" x="1825625" y="2778125"/>
          <p14:tracePt t="57858" x="1868488" y="2778125"/>
          <p14:tracePt t="57858" x="1885950" y="2778125"/>
          <p14:tracePt t="57908" x="1920875" y="2778125"/>
          <p14:tracePt t="57920" x="1954213" y="2778125"/>
          <p14:tracePt t="57930" x="1979613" y="2786063"/>
          <p14:tracePt t="57946" x="2014538" y="2786063"/>
          <p14:tracePt t="57962" x="2032000" y="2786063"/>
          <p14:tracePt t="57985" x="2065338" y="2794000"/>
          <p14:tracePt t="57997" x="2082800" y="2794000"/>
          <p14:tracePt t="58000" x="2125663" y="2794000"/>
          <p14:tracePt t="58019" x="2185988" y="2803525"/>
          <p14:tracePt t="58039" x="2263775" y="2811463"/>
          <p14:tracePt t="58083" x="2322513" y="2811463"/>
          <p14:tracePt t="58083" x="2357438" y="2820988"/>
          <p14:tracePt t="58099" x="2443163" y="2820988"/>
          <p14:tracePt t="58145" x="2503488" y="2828925"/>
          <p14:tracePt t="58158" x="2563813" y="2828925"/>
          <p14:tracePt t="58158" x="2579688" y="2828925"/>
          <p14:tracePt t="58184" x="2632075" y="2836863"/>
          <p14:tracePt t="58198" x="2674938" y="2836863"/>
          <p14:tracePt t="58220" x="2735263" y="2846388"/>
          <p14:tracePt t="58220" x="2794000" y="2846388"/>
          <p14:tracePt t="58239" x="2854325" y="2854325"/>
          <p14:tracePt t="58258" x="2914650" y="2863850"/>
          <p14:tracePt t="58279" x="3008313" y="2871788"/>
          <p14:tracePt t="58298" x="3025775" y="2871788"/>
          <p14:tracePt t="58319" x="3078163" y="2871788"/>
          <p14:tracePt t="58339" x="3179763" y="2879725"/>
          <p14:tracePt t="58358" x="3240088" y="2889250"/>
          <p14:tracePt t="58378" x="3300413" y="2897188"/>
          <p14:tracePt t="58399" x="3386138" y="2897188"/>
          <p14:tracePt t="58419" x="3446463" y="2897188"/>
          <p14:tracePt t="58439" x="3506788" y="2906713"/>
          <p14:tracePt t="58458" x="3532188" y="2906713"/>
          <p14:tracePt t="58479" x="3582988" y="2906713"/>
          <p14:tracePt t="58499" x="3643313" y="2914650"/>
          <p14:tracePt t="58518" x="3754438" y="2932113"/>
          <p14:tracePt t="58539" x="3814763" y="2932113"/>
          <p14:tracePt t="58558" x="3883025" y="2940050"/>
          <p14:tracePt t="58578" x="3968750" y="2940050"/>
          <p14:tracePt t="58599" x="4029075" y="2940050"/>
          <p14:tracePt t="58619" x="4097338" y="2949575"/>
          <p14:tracePt t="58639" x="4165600" y="2949575"/>
          <p14:tracePt t="58658" x="4243388" y="2949575"/>
          <p14:tracePt t="58678" x="4303713" y="2949575"/>
          <p14:tracePt t="58699" x="4389438" y="2949575"/>
          <p14:tracePt t="58744" x="4449763" y="2949575"/>
          <p14:tracePt t="58758" x="4551363" y="2949575"/>
          <p14:tracePt t="58778" x="4578350" y="2949575"/>
          <p14:tracePt t="58779" x="4646613" y="2957513"/>
          <p14:tracePt t="58798" x="4732338" y="2957513"/>
          <p14:tracePt t="58818" x="4800600" y="2957513"/>
          <p14:tracePt t="58839" x="4878388" y="2957513"/>
          <p14:tracePt t="58883" x="4937125" y="2965450"/>
          <p14:tracePt t="58884" x="5006975" y="2965450"/>
          <p14:tracePt t="58899" x="5022850" y="2965450"/>
          <p14:tracePt t="58918" x="5100638" y="2965450"/>
          <p14:tracePt t="58939" x="5160963" y="2965450"/>
          <p14:tracePt t="58958" x="5254625" y="2974975"/>
          <p14:tracePt t="58978" x="5314950" y="2974975"/>
          <p14:tracePt t="58998" x="5383213" y="2974975"/>
          <p14:tracePt t="59018" x="5468938" y="2982913"/>
          <p14:tracePt t="59039" x="5564188" y="2982913"/>
          <p14:tracePt t="59058" x="5632450" y="2982913"/>
          <p14:tracePt t="59078" x="5718175" y="2982913"/>
          <p14:tracePt t="59123" x="5778500" y="2982913"/>
          <p14:tracePt t="59123" x="5846763" y="2982913"/>
          <p14:tracePt t="59138" x="5864225" y="2982913"/>
          <p14:tracePt t="59159" x="5932488" y="2992438"/>
          <p14:tracePt t="59178" x="6008688" y="2992438"/>
          <p14:tracePt t="59199" x="6069013" y="2992438"/>
          <p14:tracePt t="59218" x="6137275" y="2992438"/>
          <p14:tracePt t="59238" x="6240463" y="2992438"/>
          <p14:tracePt t="59258" x="6308725" y="3000375"/>
          <p14:tracePt t="59278" x="6326188" y="3000375"/>
          <p14:tracePt t="59298" x="6386513" y="3000375"/>
          <p14:tracePt t="59318" x="6464300" y="3000375"/>
          <p14:tracePt t="59338" x="6532563" y="3000375"/>
          <p14:tracePt t="59358" x="6592888" y="3008313"/>
          <p14:tracePt t="59378" x="6669088" y="3008313"/>
          <p14:tracePt t="59418" x="6694488" y="3008313"/>
          <p14:tracePt t="59442" x="6704013" y="3008313"/>
          <p14:tracePt t="59474" x="6711950" y="3008313"/>
          <p14:tracePt t="59562" x="6721475" y="3008313"/>
          <p14:tracePt t="59775" x="6704013" y="3008313"/>
          <p14:tracePt t="59800" x="6669088" y="3008313"/>
          <p14:tracePt t="59812" x="6618288" y="3008313"/>
          <p14:tracePt t="59818" x="6592888" y="3008313"/>
          <p14:tracePt t="59838" x="6515100" y="3008313"/>
          <p14:tracePt t="59860" x="6403975" y="3000375"/>
          <p14:tracePt t="59861" x="6351588" y="3000375"/>
          <p14:tracePt t="59878" x="6240463" y="2992438"/>
          <p14:tracePt t="59898" x="6137275" y="2982913"/>
          <p14:tracePt t="59919" x="5975350" y="2974975"/>
          <p14:tracePt t="59938" x="5829300" y="2965450"/>
          <p14:tracePt t="59958" x="5657850" y="2965450"/>
          <p14:tracePt t="59978" x="5529263" y="2957513"/>
          <p14:tracePt t="59998" x="5400675" y="2957513"/>
          <p14:tracePt t="60018" x="5272088" y="2940050"/>
          <p14:tracePt t="60038" x="5049838" y="2940050"/>
          <p14:tracePt t="60079" x="4946650" y="2940050"/>
          <p14:tracePt t="60080" x="4800600" y="2932113"/>
          <p14:tracePt t="60098" x="4603750" y="2932113"/>
          <p14:tracePt t="60143" x="4457700" y="2932113"/>
          <p14:tracePt t="60149" x="4389438" y="2932113"/>
          <p14:tracePt t="60158" x="4243388" y="2932113"/>
          <p14:tracePt t="60178" x="4079875" y="2932113"/>
          <p14:tracePt t="60198" x="3754438" y="2932113"/>
          <p14:tracePt t="60218" x="3575050" y="2932113"/>
          <p14:tracePt t="60238" x="3360738" y="2932113"/>
          <p14:tracePt t="60258" x="3197225" y="2932113"/>
          <p14:tracePt t="60278" x="2932113" y="2932113"/>
          <p14:tracePt t="60298" x="2717800" y="2932113"/>
          <p14:tracePt t="60318" x="2520950" y="2932113"/>
          <p14:tracePt t="60338" x="2263775" y="2932113"/>
          <p14:tracePt t="60381" x="2049463" y="2932113"/>
          <p14:tracePt t="60381" x="1903413" y="2932113"/>
          <p14:tracePt t="60398" x="1731963" y="2932113"/>
          <p14:tracePt t="60442" x="1568450" y="2932113"/>
          <p14:tracePt t="60446" x="1449388" y="2932113"/>
          <p14:tracePt t="60458" x="1406525" y="2932113"/>
          <p14:tracePt t="60478" x="1285875" y="2932113"/>
          <p14:tracePt t="60498" x="1131888" y="2922588"/>
          <p14:tracePt t="60518" x="1054100" y="2922588"/>
          <p14:tracePt t="60538" x="968375" y="2922588"/>
          <p14:tracePt t="60558" x="950913" y="2922588"/>
          <p14:tracePt t="60578" x="942975" y="2922588"/>
          <p14:tracePt t="60712" x="960438" y="2914650"/>
          <p14:tracePt t="60735" x="985838" y="2906713"/>
          <p14:tracePt t="60761" x="1011238" y="2906713"/>
          <p14:tracePt t="60772" x="1054100" y="2906713"/>
          <p14:tracePt t="60785" x="1071563" y="2906713"/>
          <p14:tracePt t="60797" x="1131888" y="2906713"/>
          <p14:tracePt t="60820" x="1192213" y="2906713"/>
          <p14:tracePt t="60821" x="1235075" y="2906713"/>
          <p14:tracePt t="60837" x="1260475" y="2906713"/>
          <p14:tracePt t="60857" x="1320800" y="2906713"/>
          <p14:tracePt t="60878" x="1422400" y="2906713"/>
          <p14:tracePt t="60897" x="1517650" y="2906713"/>
          <p14:tracePt t="60918" x="1577975" y="2914650"/>
          <p14:tracePt t="60937" x="1620838" y="2914650"/>
          <p14:tracePt t="60985" x="1663700" y="2914650"/>
          <p14:tracePt t="60999" x="1697038" y="2914650"/>
          <p14:tracePt t="61007" x="1731963" y="2914650"/>
          <p14:tracePt t="61017" x="1757363" y="2914650"/>
          <p14:tracePt t="61283" x="1757363" y="2906713"/>
          <p14:tracePt t="61308" x="1757363" y="2897188"/>
          <p14:tracePt t="61320" x="1749425" y="2889250"/>
          <p14:tracePt t="61321" x="1749425" y="2879725"/>
          <p14:tracePt t="61338" x="1739900" y="2871788"/>
          <p14:tracePt t="61357" x="1722438" y="2846388"/>
          <p14:tracePt t="61377" x="1706563" y="2836863"/>
          <p14:tracePt t="61397" x="1689100" y="2811463"/>
          <p14:tracePt t="61674" x="1697038" y="2811463"/>
          <p14:tracePt t="61865" x="1697038" y="2803525"/>
          <p14:tracePt t="61888" x="1706563" y="2803525"/>
          <p14:tracePt t="62320" x="1714500" y="2803525"/>
          <p14:tracePt t="62462" x="1722438" y="2803525"/>
          <p14:tracePt t="62495" x="1731963" y="2803525"/>
          <p14:tracePt t="62668" x="1731963" y="2794000"/>
          <p14:tracePt t="62843" x="1739900" y="2794000"/>
          <p14:tracePt t="63127" x="1739900" y="2786063"/>
          <p14:tracePt t="63303" x="1749425" y="2786063"/>
          <p14:tracePt t="63456" x="1757363" y="2786063"/>
          <p14:tracePt t="63479" x="1765300" y="2786063"/>
          <p14:tracePt t="63531" x="1774825" y="2786063"/>
          <p14:tracePt t="63555" x="1792288" y="2786063"/>
          <p14:tracePt t="63571" x="1800225" y="2786063"/>
          <p14:tracePt t="63580" x="1835150" y="2778125"/>
          <p14:tracePt t="63606" x="1843088" y="2778125"/>
          <p14:tracePt t="63617" x="1851025" y="2778125"/>
          <p14:tracePt t="63645" x="1878013" y="2778125"/>
          <p14:tracePt t="63657" x="1903413" y="2778125"/>
          <p14:tracePt t="63698" x="1911350" y="2778125"/>
          <p14:tracePt t="63698" x="1920875" y="2778125"/>
          <p14:tracePt t="63750" x="1936750" y="2778125"/>
          <p14:tracePt t="63762" x="1946275" y="2778125"/>
          <p14:tracePt t="63772" x="1954213" y="2778125"/>
          <p14:tracePt t="63802" x="1963738" y="2778125"/>
          <p14:tracePt t="63825" x="1979613" y="2778125"/>
          <p14:tracePt t="63837" x="1979613" y="2768600"/>
          <p14:tracePt t="63846" x="1989138" y="2768600"/>
          <p14:tracePt t="63857" x="1997075" y="2768600"/>
          <p14:tracePt t="63878" x="2006600" y="2768600"/>
          <p14:tracePt t="63897" x="2032000" y="2768600"/>
          <p14:tracePt t="63938" x="2039938" y="2768600"/>
          <p14:tracePt t="63939" x="2049463" y="2768600"/>
          <p14:tracePt t="63957" x="2065338" y="2768600"/>
          <p14:tracePt t="64001" x="2092325" y="2768600"/>
          <p14:tracePt t="64001" x="2108200" y="2760663"/>
          <p14:tracePt t="64017" x="2151063" y="2760663"/>
          <p14:tracePt t="64064" x="2178050" y="2760663"/>
          <p14:tracePt t="64074" x="2203450" y="2760663"/>
          <p14:tracePt t="64101" x="2228850" y="2760663"/>
          <p14:tracePt t="64102" x="2263775" y="2760663"/>
          <p14:tracePt t="64117" x="2297113" y="2751138"/>
          <p14:tracePt t="64162" x="2314575" y="2751138"/>
          <p14:tracePt t="64163" x="2339975" y="2751138"/>
          <p14:tracePt t="64177" x="2357438" y="2743200"/>
          <p14:tracePt t="64197" x="2365375" y="2743200"/>
          <p14:tracePt t="64217" x="2392363" y="2743200"/>
          <p14:tracePt t="64262" x="2408238" y="2743200"/>
          <p14:tracePt t="64320" x="2417763" y="2743200"/>
          <p14:tracePt t="64527" x="2425700" y="2743200"/>
          <p14:tracePt t="64577" x="2435225" y="2743200"/>
          <p14:tracePt t="64762" x="2443163" y="2743200"/>
          <p14:tracePt t="64804" x="2460625" y="2735263"/>
          <p14:tracePt t="64816" x="2478088" y="2735263"/>
          <p14:tracePt t="64827" x="2486025" y="2735263"/>
          <p14:tracePt t="64851" x="2528888" y="2735263"/>
          <p14:tracePt t="64864" x="2589213" y="2735263"/>
          <p14:tracePt t="64877" x="2614613" y="2735263"/>
          <p14:tracePt t="64899" x="2665413" y="2735263"/>
          <p14:tracePt t="64899" x="2735263" y="2735263"/>
          <p14:tracePt t="64917" x="2820988" y="2735263"/>
          <p14:tracePt t="64962" x="2897188" y="2735263"/>
          <p14:tracePt t="64968" x="2957513" y="2735263"/>
          <p14:tracePt t="64977" x="2974975" y="2735263"/>
          <p14:tracePt t="64997" x="3043238" y="2735263"/>
          <p14:tracePt t="65017" x="3163888" y="2725738"/>
          <p14:tracePt t="65037" x="3179763" y="2725738"/>
          <p14:tracePt t="65057" x="3240088" y="2717800"/>
          <p14:tracePt t="65077" x="3308350" y="2717800"/>
          <p14:tracePt t="65097" x="3403600" y="2708275"/>
          <p14:tracePt t="65117" x="3479800" y="2708275"/>
          <p14:tracePt t="65137" x="3540125" y="2700338"/>
          <p14:tracePt t="65158" x="3565525" y="2700338"/>
          <p14:tracePt t="65177" x="3643313" y="2700338"/>
          <p14:tracePt t="65197" x="3729038" y="2700338"/>
          <p14:tracePt t="65217" x="3849688" y="2700338"/>
          <p14:tracePt t="65237" x="3986213" y="2700338"/>
          <p14:tracePt t="65278" x="4079875" y="2700338"/>
          <p14:tracePt t="65279" x="4200525" y="2700338"/>
          <p14:tracePt t="65297" x="4337050" y="2700338"/>
          <p14:tracePt t="65341" x="4483100" y="2717800"/>
          <p14:tracePt t="65341" x="4629150" y="2717800"/>
          <p14:tracePt t="65357" x="4689475" y="2717800"/>
          <p14:tracePt t="65377" x="4818063" y="2708275"/>
          <p14:tracePt t="65397" x="4954588" y="2708275"/>
          <p14:tracePt t="65417" x="5040313" y="2708275"/>
          <p14:tracePt t="65437" x="5143500" y="2692400"/>
          <p14:tracePt t="65457" x="5246688" y="2682875"/>
          <p14:tracePt t="65499" x="5322888" y="2682875"/>
          <p14:tracePt t="65499" x="5375275" y="2682875"/>
          <p14:tracePt t="65517" x="5461000" y="2682875"/>
          <p14:tracePt t="65559" x="5521325" y="2674938"/>
          <p14:tracePt t="65560" x="5580063" y="2674938"/>
          <p14:tracePt t="65577" x="5607050" y="2665413"/>
          <p14:tracePt t="65597" x="5657850" y="2665413"/>
          <p14:tracePt t="65617" x="5786438" y="2657475"/>
          <p14:tracePt t="65637" x="5803900" y="2657475"/>
          <p14:tracePt t="65657" x="5846763" y="2657475"/>
          <p14:tracePt t="65677" x="5915025" y="2649538"/>
          <p14:tracePt t="65697" x="5975350" y="2649538"/>
          <p14:tracePt t="65717" x="6035675" y="2640013"/>
          <p14:tracePt t="65737" x="6103938" y="2640013"/>
          <p14:tracePt t="65757" x="6189663" y="2632075"/>
          <p14:tracePt t="65798" x="6249988" y="2622550"/>
          <p14:tracePt t="65799" x="6265863" y="2622550"/>
          <p14:tracePt t="65817" x="6378575" y="2622550"/>
          <p14:tracePt t="65863" x="6403975" y="2622550"/>
          <p14:tracePt t="65877" x="6429375" y="2622550"/>
          <p14:tracePt t="65878" x="6454775" y="2622550"/>
          <p14:tracePt t="66162" x="6454775" y="2632075"/>
          <p14:tracePt t="66212" x="6454775" y="2640013"/>
          <p14:tracePt t="66235" x="6454775" y="2649538"/>
          <p14:tracePt t="66264" x="6464300" y="2649538"/>
          <p14:tracePt t="66274" x="6464300" y="2657475"/>
          <p14:tracePt t="66303" x="6472238" y="2657475"/>
          <p14:tracePt t="66387" x="6472238" y="2665413"/>
          <p14:tracePt t="66424" x="6472238" y="2674938"/>
          <p14:tracePt t="66435" x="6437313" y="2692400"/>
          <p14:tracePt t="66460" x="6386513" y="2700338"/>
          <p14:tracePt t="66472" x="6369050" y="2708275"/>
          <p14:tracePt t="66472" x="6326188" y="2708275"/>
          <p14:tracePt t="66496" x="6197600" y="2708275"/>
          <p14:tracePt t="66521" x="6051550" y="2700338"/>
          <p14:tracePt t="66533" x="6000750" y="2692400"/>
          <p14:tracePt t="66545" x="5837238" y="2665413"/>
          <p14:tracePt t="66572" x="5580063" y="2622550"/>
          <p14:tracePt t="66582" x="5332413" y="2597150"/>
          <p14:tracePt t="66585" x="5254625" y="2597150"/>
          <p14:tracePt t="66597" x="5057775" y="2589213"/>
          <p14:tracePt t="66617" x="4808538" y="2554288"/>
          <p14:tracePt t="66637" x="4483100" y="2546350"/>
          <p14:tracePt t="66657" x="4286250" y="2536825"/>
          <p14:tracePt t="66676" x="4089400" y="2520950"/>
          <p14:tracePt t="66697" x="3943350" y="2520950"/>
          <p14:tracePt t="66717" x="3729038" y="2520950"/>
          <p14:tracePt t="66760" x="3549650" y="2511425"/>
          <p14:tracePt t="66760" x="3479800" y="2511425"/>
          <p14:tracePt t="66776" x="3257550" y="2511425"/>
          <p14:tracePt t="66821" x="3111500" y="2503488"/>
          <p14:tracePt t="66822" x="3051175" y="2503488"/>
          <p14:tracePt t="66844" x="2932113" y="2503488"/>
          <p14:tracePt t="66856" x="2786063" y="2503488"/>
          <p14:tracePt t="66876" x="2682875" y="2503488"/>
          <p14:tracePt t="66896" x="2579688" y="2503488"/>
          <p14:tracePt t="66917" x="2503488" y="2503488"/>
          <p14:tracePt t="66936" x="2417763" y="2503488"/>
          <p14:tracePt t="66956" x="2382838" y="2503488"/>
          <p14:tracePt t="66997" x="2297113" y="2520950"/>
          <p14:tracePt t="66998" x="2271713" y="2520950"/>
          <p14:tracePt t="67017" x="2160588" y="2563813"/>
          <p14:tracePt t="67058" x="2092325" y="2606675"/>
          <p14:tracePt t="67059" x="2065338" y="2614613"/>
          <p14:tracePt t="67076" x="1989138" y="2665413"/>
          <p14:tracePt t="67173" x="1979613" y="2674938"/>
          <p14:tracePt t="67265" x="1979613" y="2682875"/>
          <p14:tracePt t="67293" x="1979613" y="2692400"/>
          <p14:tracePt t="67305" x="1989138" y="2692400"/>
          <p14:tracePt t="67329" x="1997075" y="2700338"/>
          <p14:tracePt t="67352" x="2006600" y="2708275"/>
          <p14:tracePt t="67378" x="2022475" y="2717800"/>
          <p14:tracePt t="67391" x="2049463" y="2725738"/>
          <p14:tracePt t="67403" x="2057400" y="2725738"/>
          <p14:tracePt t="67406" x="2092325" y="2743200"/>
          <p14:tracePt t="67440" x="2135188" y="2751138"/>
          <p14:tracePt t="67440" x="2168525" y="2760663"/>
          <p14:tracePt t="67456" x="2185988" y="2760663"/>
          <p14:tracePt t="67477" x="2211388" y="2768600"/>
          <p14:tracePt t="67496" x="2236788" y="2768600"/>
          <p14:tracePt t="67517" x="2246313" y="2768600"/>
          <p14:tracePt t="67563" x="2254250" y="2768600"/>
          <p14:tracePt t="68062" x="2246313" y="2768600"/>
          <p14:tracePt t="68325" x="2236788" y="2768600"/>
          <p14:tracePt t="68698" x="2228850" y="2768600"/>
          <p14:tracePt t="68781" x="2211388" y="2768600"/>
          <p14:tracePt t="68818" x="2203450" y="2768600"/>
          <p14:tracePt t="68856" x="2168525" y="2768600"/>
          <p14:tracePt t="68878" x="2143125" y="2768600"/>
          <p14:tracePt t="68892" x="2108200" y="2768600"/>
          <p14:tracePt t="68917" x="2065338" y="2768600"/>
          <p14:tracePt t="68931" x="2032000" y="2768600"/>
          <p14:tracePt t="68941" x="2006600" y="2768600"/>
          <p14:tracePt t="68955" x="1971675" y="2768600"/>
          <p14:tracePt t="68981" x="1954213" y="2768600"/>
          <p14:tracePt t="68982" x="1936750" y="2768600"/>
          <p14:tracePt t="68996" x="1928813" y="2768600"/>
          <p14:tracePt t="69095" x="1928813" y="2760663"/>
          <p14:tracePt t="69120" x="1946275" y="2760663"/>
          <p14:tracePt t="69132" x="1954213" y="2760663"/>
          <p14:tracePt t="69143" x="1997075" y="2760663"/>
          <p14:tracePt t="69169" x="2039938" y="2760663"/>
          <p14:tracePt t="69182" x="2092325" y="2760663"/>
          <p14:tracePt t="69186" x="2108200" y="2760663"/>
          <p14:tracePt t="69196" x="2160588" y="2760663"/>
          <p14:tracePt t="69215" x="2220913" y="2760663"/>
          <p14:tracePt t="69236" x="2279650" y="2760663"/>
          <p14:tracePt t="69655" x="2289175" y="2760663"/>
          <p14:tracePt t="69665" x="2314575" y="2760663"/>
          <p14:tracePt t="69681" x="2339975" y="2760663"/>
          <p14:tracePt t="69695" x="2357438" y="2760663"/>
          <p14:tracePt t="69728" x="2400300" y="2760663"/>
          <p14:tracePt t="69736" x="2493963" y="2760663"/>
          <p14:tracePt t="69737" x="2640013" y="2760663"/>
          <p14:tracePt t="69757" x="2828925" y="2760663"/>
          <p14:tracePt t="69776" x="3078163" y="2768600"/>
          <p14:tracePt t="69796" x="3171825" y="2778125"/>
          <p14:tracePt t="69815" x="3394075" y="2786063"/>
          <p14:tracePt t="69835" x="3678238" y="2794000"/>
          <p14:tracePt t="69855" x="3908425" y="2811463"/>
          <p14:tracePt t="69875" x="4132263" y="2820988"/>
          <p14:tracePt t="69895" x="4389438" y="2846388"/>
          <p14:tracePt t="69942" x="4611688" y="2854325"/>
          <p14:tracePt t="69949" x="4706938" y="2854325"/>
          <p14:tracePt t="69955" x="4740275" y="2863850"/>
          <p14:tracePt t="69975" x="4775200" y="2863850"/>
          <p14:tracePt t="70080" x="4765675" y="2863850"/>
          <p14:tracePt t="70102" x="4732338" y="2871788"/>
          <p14:tracePt t="70129" x="4697413" y="2871788"/>
          <p14:tracePt t="70143" x="4637088" y="2871788"/>
          <p14:tracePt t="70150" x="4603750" y="2871788"/>
          <p14:tracePt t="70155" x="4457700" y="2871788"/>
          <p14:tracePt t="70175" x="4217988" y="2871788"/>
          <p14:tracePt t="70195" x="3763963" y="2854325"/>
          <p14:tracePt t="70215" x="3506788" y="2854325"/>
          <p14:tracePt t="70235" x="3189288" y="2836863"/>
          <p14:tracePt t="70255" x="3121025" y="2828925"/>
          <p14:tracePt t="70275" x="2957513" y="2820988"/>
          <p14:tracePt t="70295" x="2760663" y="2803525"/>
          <p14:tracePt t="70315" x="2606675" y="2803525"/>
          <p14:tracePt t="70335" x="2546350" y="2794000"/>
          <p14:tracePt t="70355" x="2451100" y="2794000"/>
          <p14:tracePt t="70376" x="2297113" y="2786063"/>
          <p14:tracePt t="70395" x="2193925" y="2778125"/>
          <p14:tracePt t="70415" x="2135188" y="2778125"/>
          <p14:tracePt t="70435" x="2074863" y="2778125"/>
          <p14:tracePt t="70455" x="2039938" y="2778125"/>
          <p14:tracePt t="70475" x="2014538" y="2768600"/>
          <p14:tracePt t="70526" x="2006600" y="2768600"/>
          <p14:tracePt t="70621" x="1997075" y="2768600"/>
          <p14:tracePt t="70647" x="1989138" y="2768600"/>
          <p14:tracePt t="70689" x="1954213" y="2768600"/>
          <p14:tracePt t="70725" x="1928813" y="2760663"/>
          <p14:tracePt t="70735" x="1878013" y="2760663"/>
          <p14:tracePt t="70760" x="1808163" y="2760663"/>
          <p14:tracePt t="70772" x="1800225" y="2760663"/>
          <p14:tracePt t="70782" x="1782763" y="2768600"/>
          <p14:tracePt t="70805" x="1765300" y="2768600"/>
          <p14:tracePt t="71022" x="1792288" y="2768600"/>
          <p14:tracePt t="71031" x="1800225" y="2768600"/>
          <p14:tracePt t="71056" x="1808163" y="2760663"/>
          <p14:tracePt t="71066" x="1835150" y="2760663"/>
          <p14:tracePt t="71092" x="1843088" y="2760663"/>
          <p14:tracePt t="71104" x="1868488" y="2760663"/>
          <p14:tracePt t="71106" x="1878013" y="2760663"/>
          <p14:tracePt t="71115" x="1903413" y="2751138"/>
          <p14:tracePt t="71135" x="1946275" y="2751138"/>
          <p14:tracePt t="71155" x="1963738" y="2751138"/>
          <p14:tracePt t="71175" x="2006600" y="2751138"/>
          <p14:tracePt t="71288" x="1997075" y="2751138"/>
          <p14:tracePt t="71300" x="1946275" y="2751138"/>
          <p14:tracePt t="71327" x="1893888" y="2751138"/>
          <p14:tracePt t="71342" x="1835150" y="2760663"/>
          <p14:tracePt t="71343" x="1800225" y="2760663"/>
          <p14:tracePt t="71354" x="1792288" y="2760663"/>
          <p14:tracePt t="71408" x="1782763" y="2760663"/>
          <p14:tracePt t="71457" x="1774825" y="2760663"/>
          <p14:tracePt t="71768" x="1782763" y="2760663"/>
          <p14:tracePt t="71793" x="1792288" y="2760663"/>
          <p14:tracePt t="71804" x="1825625" y="2760663"/>
          <p14:tracePt t="71830" x="1843088" y="2760663"/>
          <p14:tracePt t="71843" x="1878013" y="2760663"/>
          <p14:tracePt t="71855" x="1893888" y="2760663"/>
          <p14:tracePt t="71866" x="1946275" y="2760663"/>
          <p14:tracePt t="71875" x="2006600" y="2760663"/>
          <p14:tracePt t="71894" x="2074863" y="2760663"/>
          <p14:tracePt t="71915" x="2125663" y="2760663"/>
          <p14:tracePt t="71935" x="2203450" y="2760663"/>
          <p14:tracePt t="71954" x="2236788" y="2760663"/>
          <p14:tracePt t="71954" x="2263775" y="2760663"/>
          <p14:tracePt t="72002" x="2279650" y="2768600"/>
          <p14:tracePt t="72015" x="2314575" y="2768600"/>
          <p14:tracePt t="72039" x="2357438" y="2778125"/>
          <p14:tracePt t="72054" x="2392363" y="2786063"/>
          <p14:tracePt t="72064" x="2400300" y="2786063"/>
          <p14:tracePt t="72122" x="2417763" y="2786063"/>
          <p14:tracePt t="72140" x="2443163" y="2786063"/>
          <p14:tracePt t="72177" x="2451100" y="2786063"/>
          <p14:tracePt t="72187" x="2460625" y="2786063"/>
          <p14:tracePt t="72441" x="2451100" y="2786063"/>
          <p14:tracePt t="72451" x="2425700" y="2786063"/>
          <p14:tracePt t="72476" x="2382838" y="2794000"/>
          <p14:tracePt t="72488" x="2306638" y="2803525"/>
          <p14:tracePt t="72499" x="2279650" y="2803525"/>
          <p14:tracePt t="72514" x="2211388" y="2811463"/>
          <p14:tracePt t="72537" x="2117725" y="2820988"/>
          <p14:tracePt t="72538" x="2092325" y="2820988"/>
          <p14:tracePt t="72554" x="2032000" y="2820988"/>
          <p14:tracePt t="72574" x="1979613" y="2820988"/>
          <p14:tracePt t="72595" x="1920875" y="2820988"/>
          <p14:tracePt t="72639" x="1878013" y="2820988"/>
          <p14:tracePt t="72664" x="1868488" y="2820988"/>
          <p14:tracePt t="72676" x="1860550" y="2820988"/>
          <p14:tracePt t="72686" x="1825625" y="2820988"/>
          <p14:tracePt t="72694" x="1800225" y="2820988"/>
          <p14:tracePt t="72714" x="1774825" y="2820988"/>
          <p14:tracePt t="72734" x="1722438" y="2820988"/>
          <p14:tracePt t="72776" x="1679575" y="2820988"/>
          <p14:tracePt t="72776" x="1620838" y="2820988"/>
          <p14:tracePt t="72794" x="1550988" y="2820988"/>
          <p14:tracePt t="73003" x="1550988" y="2811463"/>
          <p14:tracePt t="73028" x="1550988" y="2803525"/>
          <p14:tracePt t="73050" x="1550988" y="2794000"/>
          <p14:tracePt t="73100" x="1560513" y="2778125"/>
          <p14:tracePt t="73125" x="1560513" y="2768600"/>
          <p14:tracePt t="73149" x="1560513" y="2760663"/>
          <p14:tracePt t="73161" x="1568450" y="2743200"/>
          <p14:tracePt t="73187" x="1577975" y="2735263"/>
          <p14:tracePt t="73199" x="1577975" y="2725738"/>
          <p14:tracePt t="73214" x="1577975" y="2717800"/>
          <p14:tracePt t="73218" x="1585913" y="2708275"/>
          <p14:tracePt t="73234" x="1593850" y="2692400"/>
          <p14:tracePt t="73254" x="1593850" y="2665413"/>
          <p14:tracePt t="73304" x="1593850" y="2640013"/>
          <p14:tracePt t="73304" x="1593850" y="2632075"/>
          <p14:tracePt t="73340" x="1577975" y="2597150"/>
          <p14:tracePt t="73353" x="1568450" y="2579688"/>
          <p14:tracePt t="73363" x="1560513" y="2571750"/>
          <p14:tracePt t="73388" x="1535113" y="2546350"/>
          <p14:tracePt t="73399" x="1508125" y="2528888"/>
          <p14:tracePt t="73399" x="1492250" y="2511425"/>
          <p14:tracePt t="73425" x="1482725" y="2511425"/>
          <p14:tracePt t="73450" x="1465263" y="2503488"/>
          <p14:tracePt t="73463" x="1457325" y="2503488"/>
          <p14:tracePt t="73474" x="1449388" y="2493963"/>
          <p14:tracePt t="73503" x="1431925" y="2493963"/>
          <p14:tracePt t="73519" x="1397000" y="2493963"/>
          <p14:tracePt t="73519" x="1354138" y="2493963"/>
          <p14:tracePt t="73534" x="1328738" y="2493963"/>
          <p14:tracePt t="73554" x="1225550" y="2511425"/>
          <p14:tracePt t="73595" x="1165225" y="2528888"/>
          <p14:tracePt t="73596" x="1149350" y="2528888"/>
          <p14:tracePt t="73614" x="1122363" y="2554288"/>
          <p14:tracePt t="73634" x="1054100" y="2589213"/>
          <p14:tracePt t="73675" x="1036638" y="2597150"/>
          <p14:tracePt t="73711" x="1028700" y="2614613"/>
          <p14:tracePt t="73748" x="1020763" y="2632075"/>
          <p14:tracePt t="73771" x="1028700" y="2657475"/>
          <p14:tracePt t="73799" x="1063625" y="2682875"/>
          <p14:tracePt t="73805" x="1114425" y="2725738"/>
          <p14:tracePt t="73822" x="1139825" y="2735263"/>
          <p14:tracePt t="73834" x="1182688" y="2760663"/>
          <p14:tracePt t="73861" x="1260475" y="2803525"/>
          <p14:tracePt t="73874" x="1311275" y="2828925"/>
          <p14:tracePt t="73879" x="1336675" y="2828925"/>
          <p14:tracePt t="73894" x="1397000" y="2846388"/>
          <p14:tracePt t="73914" x="1449388" y="2854325"/>
          <p14:tracePt t="73933" x="1525588" y="2863850"/>
          <p14:tracePt t="73954" x="1550988" y="2863850"/>
          <p14:tracePt t="73973" x="1585913" y="2863850"/>
          <p14:tracePt t="73994" x="1611313" y="2863850"/>
          <p14:tracePt t="74035" x="1620838" y="2863850"/>
          <p14:tracePt t="74088" x="1628775" y="2854325"/>
          <p14:tracePt t="74112" x="1636713" y="2828925"/>
          <p14:tracePt t="74125" x="1636713" y="2811463"/>
          <p14:tracePt t="74135" x="1636713" y="2778125"/>
          <p14:tracePt t="74160" x="1636713" y="2743200"/>
          <p14:tracePt t="74160" x="1620838" y="2692400"/>
          <p14:tracePt t="74184" x="1620838" y="2665413"/>
          <p14:tracePt t="74197" x="1603375" y="2622550"/>
          <p14:tracePt t="74224" x="1593850" y="2571750"/>
          <p14:tracePt t="74236" x="1593850" y="2563813"/>
          <p14:tracePt t="74253" x="1585913" y="2546350"/>
          <p14:tracePt t="74254" x="1577975" y="2503488"/>
          <p14:tracePt t="74298" x="1560513" y="2478088"/>
          <p14:tracePt t="74337" x="1535113" y="2451100"/>
          <p14:tracePt t="74360" x="1500188" y="2435225"/>
          <p14:tracePt t="74377" x="1465263" y="2425700"/>
          <p14:tracePt t="74387" x="1457325" y="2425700"/>
          <p14:tracePt t="74412" x="1431925" y="2425700"/>
          <p14:tracePt t="74422" x="1389063" y="2425700"/>
          <p14:tracePt t="74448" x="1336675" y="2435225"/>
          <p14:tracePt t="74460" x="1285875" y="2460625"/>
          <p14:tracePt t="74462" x="1277938" y="2468563"/>
          <p14:tracePt t="74473" x="1225550" y="2493963"/>
          <p14:tracePt t="74493" x="1200150" y="2528888"/>
          <p14:tracePt t="74514" x="1182688" y="2554288"/>
          <p14:tracePt t="74533" x="1157288" y="2589213"/>
          <p14:tracePt t="74554" x="1149350" y="2597150"/>
          <p14:tracePt t="74574" x="1139825" y="2640013"/>
          <p14:tracePt t="74593" x="1122363" y="2674938"/>
          <p14:tracePt t="74614" x="1122363" y="2692400"/>
          <p14:tracePt t="74633" x="1114425" y="2717800"/>
          <p14:tracePt t="74653" x="1114425" y="2735263"/>
          <p14:tracePt t="74674" x="1114425" y="2778125"/>
          <p14:tracePt t="74693" x="1122363" y="2803525"/>
          <p14:tracePt t="74713" x="1131888" y="2811463"/>
          <p14:tracePt t="74733" x="1200150" y="2854325"/>
          <p14:tracePt t="74753" x="1250950" y="2871788"/>
          <p14:tracePt t="74773" x="1303338" y="2889250"/>
          <p14:tracePt t="74793" x="1371600" y="2906713"/>
          <p14:tracePt t="74836" x="1422400" y="2914650"/>
          <p14:tracePt t="74837" x="1474788" y="2922588"/>
          <p14:tracePt t="74853" x="1535113" y="2932113"/>
          <p14:tracePt t="74873" x="1560513" y="2932113"/>
          <p14:tracePt t="74893" x="1593850" y="2932113"/>
          <p14:tracePt t="74934" x="1654175" y="2932113"/>
          <p14:tracePt t="74935" x="1671638" y="2922588"/>
          <p14:tracePt t="74953" x="1679575" y="2922588"/>
          <p14:tracePt t="74973" x="1689100" y="2906713"/>
          <p14:tracePt t="74993" x="1689100" y="2889250"/>
          <p14:tracePt t="75037" x="1689100" y="2863850"/>
          <p14:tracePt t="75037" x="1689100" y="2854325"/>
          <p14:tracePt t="75053" x="1689100" y="2828925"/>
          <p14:tracePt t="75073" x="1679575" y="2811463"/>
          <p14:tracePt t="75093" x="1671638" y="2794000"/>
          <p14:tracePt t="75113" x="1663700" y="2778125"/>
          <p14:tracePt t="75134" x="1654175" y="2778125"/>
          <p14:tracePt t="75176" x="1654175" y="2768600"/>
          <p14:tracePt t="75810" x="1663700" y="2768600"/>
          <p14:tracePt t="75840" x="1697038" y="2768600"/>
          <p14:tracePt t="75851" x="1714500" y="2768600"/>
          <p14:tracePt t="75877" x="1749425" y="2768600"/>
          <p14:tracePt t="75887" x="1782763" y="2768600"/>
          <p14:tracePt t="75912" x="1808163" y="2768600"/>
          <p14:tracePt t="75926" x="1825625" y="2768600"/>
          <p14:tracePt t="75936" x="1843088" y="2760663"/>
          <p14:tracePt t="75961" x="1893888" y="2760663"/>
          <p14:tracePt t="75961" x="1954213" y="2760663"/>
          <p14:tracePt t="75994" x="1997075" y="2760663"/>
          <p14:tracePt t="76019" x="2006600" y="2760663"/>
          <p14:tracePt t="76046" x="2014538" y="2760663"/>
          <p14:tracePt t="76056" x="2049463" y="2768600"/>
          <p14:tracePt t="76082" x="2065338" y="2768600"/>
          <p14:tracePt t="76096" x="2082800" y="2768600"/>
          <p14:tracePt t="76097" x="2092325" y="2768600"/>
          <p14:tracePt t="76113" x="2125663" y="2768600"/>
          <p14:tracePt t="76133" x="2178050" y="2768600"/>
          <p14:tracePt t="76153" x="2236788" y="2768600"/>
          <p14:tracePt t="76173" x="2297113" y="2768600"/>
          <p14:tracePt t="76193" x="2365375" y="2768600"/>
          <p14:tracePt t="76213" x="2478088" y="2768600"/>
          <p14:tracePt t="76233" x="2528888" y="2768600"/>
          <p14:tracePt t="76253" x="2589213" y="2768600"/>
          <p14:tracePt t="76273" x="2606675" y="2768600"/>
          <p14:tracePt t="76293" x="2614613" y="2768600"/>
          <p14:tracePt t="76344" x="2640013" y="2768600"/>
          <p14:tracePt t="76379" x="2649538" y="2768600"/>
          <p14:tracePt t="76391" x="2674938" y="2768600"/>
          <p14:tracePt t="76402" x="2682875" y="2768600"/>
          <p14:tracePt t="76425" x="2682875" y="2778125"/>
          <p14:tracePt t="76501" x="2674938" y="2778125"/>
          <p14:tracePt t="76511" x="2665413" y="2778125"/>
          <p14:tracePt t="76536" x="2632075" y="2794000"/>
          <p14:tracePt t="76536" x="2597150" y="2794000"/>
          <p14:tracePt t="76553" x="2554288" y="2803525"/>
          <p14:tracePt t="76572" x="2546350" y="2803525"/>
          <p14:tracePt t="76593" x="2503488" y="2811463"/>
          <p14:tracePt t="76612" x="2478088" y="2811463"/>
          <p14:tracePt t="76659" x="2460625" y="2811463"/>
          <p14:tracePt t="76669" x="2451100" y="2811463"/>
          <p14:tracePt t="76695" x="2443163" y="2811463"/>
          <p14:tracePt t="76696" x="2435225" y="2811463"/>
          <p14:tracePt t="76712" x="2392363" y="2803525"/>
          <p14:tracePt t="76758" x="2357438" y="2794000"/>
          <p14:tracePt t="76772" x="2322513" y="2794000"/>
          <p14:tracePt t="76792" x="2289175" y="2786063"/>
          <p14:tracePt t="76793" x="2263775" y="2786063"/>
          <p14:tracePt t="76813" x="2168525" y="2778125"/>
          <p14:tracePt t="76833" x="2151063" y="2778125"/>
          <p14:tracePt t="76853" x="2117725" y="2768600"/>
          <p14:tracePt t="76873" x="2092325" y="2768600"/>
          <p14:tracePt t="76926" x="2057400" y="2768600"/>
          <p14:tracePt t="76937" x="2039938" y="2768600"/>
          <p14:tracePt t="76962" x="2032000" y="2768600"/>
          <p14:tracePt t="76972" x="2022475" y="2768600"/>
          <p14:tracePt t="77007" x="2006600" y="2768600"/>
          <p14:tracePt t="77030" x="1997075" y="2760663"/>
          <p14:tracePt t="77054" x="1989138" y="2760663"/>
          <p14:tracePt t="77202" x="1979613" y="2760663"/>
          <p14:tracePt t="77459" x="1989138" y="2760663"/>
          <p14:tracePt t="77600" x="1997075" y="2760663"/>
          <p14:tracePt t="77626" x="2006600" y="2760663"/>
          <p14:tracePt t="77651" x="2032000" y="2760663"/>
          <p14:tracePt t="77680" x="2065338" y="2760663"/>
          <p14:tracePt t="77693" x="2108200" y="2760663"/>
          <p14:tracePt t="77708" x="2135188" y="2760663"/>
          <p14:tracePt t="77720" x="2178050" y="2768600"/>
          <p14:tracePt t="77732" x="2236788" y="2768600"/>
          <p14:tracePt t="77740" x="2254250" y="2768600"/>
          <p14:tracePt t="77752" x="2297113" y="2778125"/>
          <p14:tracePt t="77772" x="2357438" y="2778125"/>
          <p14:tracePt t="77792" x="2460625" y="2778125"/>
          <p14:tracePt t="77812" x="2536825" y="2778125"/>
          <p14:tracePt t="77832" x="2589213" y="2778125"/>
          <p14:tracePt t="77852" x="2682875" y="2760663"/>
          <p14:tracePt t="77872" x="2760663" y="2743200"/>
          <p14:tracePt t="77892" x="2863850" y="2735263"/>
          <p14:tracePt t="77913" x="2982913" y="2725738"/>
          <p14:tracePt t="77955" x="3051175" y="2717800"/>
          <p14:tracePt t="77956" x="3128963" y="2708275"/>
          <p14:tracePt t="77972" x="3197225" y="2700338"/>
          <p14:tracePt t="77992" x="3257550" y="2692400"/>
          <p14:tracePt t="78012" x="3351213" y="2682875"/>
          <p14:tracePt t="78032" x="3378200" y="2682875"/>
          <p14:tracePt t="78052" x="3429000" y="2674938"/>
          <p14:tracePt t="78072" x="3489325" y="2674938"/>
          <p14:tracePt t="78092" x="3575050" y="2665413"/>
          <p14:tracePt t="78112" x="3635375" y="2657475"/>
          <p14:tracePt t="78132" x="3660775" y="2657475"/>
          <p14:tracePt t="78152" x="3729038" y="2657475"/>
          <p14:tracePt t="78172" x="3754438" y="2649538"/>
          <p14:tracePt t="78220" x="3779838" y="2640013"/>
          <p14:tracePt t="78243" x="3789363" y="2640013"/>
          <p14:tracePt t="78268" x="3797300" y="2632075"/>
          <p14:tracePt t="78278" x="3806825" y="2632075"/>
          <p14:tracePt t="78303" x="3814763" y="2632075"/>
          <p14:tracePt t="78314" x="3849688" y="2632075"/>
          <p14:tracePt t="78341" x="3875088" y="2632075"/>
          <p14:tracePt t="78355" x="3900488" y="2632075"/>
          <p14:tracePt t="78380" x="3943350" y="2632075"/>
          <p14:tracePt t="78392" x="3960813" y="2640013"/>
          <p14:tracePt t="78399" x="3986213" y="2649538"/>
          <p14:tracePt t="78412" x="4021138" y="2649538"/>
          <p14:tracePt t="78432" x="4054475" y="2657475"/>
          <p14:tracePt t="78452" x="4089400" y="2657475"/>
          <p14:tracePt t="78472" x="4114800" y="2657475"/>
          <p14:tracePt t="78492" x="4122738" y="2657475"/>
          <p14:tracePt t="78512" x="4149725" y="2657475"/>
          <p14:tracePt t="78554" x="4175125" y="2657475"/>
          <p14:tracePt t="78554" x="4208463" y="2649538"/>
          <p14:tracePt t="78572" x="4251325" y="2640013"/>
          <p14:tracePt t="78615" x="4286250" y="2622550"/>
          <p14:tracePt t="78642" x="4329113" y="2597150"/>
          <p14:tracePt t="78651" x="4346575" y="2589213"/>
          <p14:tracePt t="78680" x="4346575" y="2579688"/>
          <p14:tracePt t="78692" x="4364038" y="2571750"/>
          <p14:tracePt t="78696" x="4371975" y="2554288"/>
          <p14:tracePt t="78712" x="4379913" y="2536825"/>
          <p14:tracePt t="78732" x="4389438" y="2520950"/>
          <p14:tracePt t="78752" x="4389438" y="2486025"/>
          <p14:tracePt t="78772" x="4389438" y="2460625"/>
          <p14:tracePt t="78792" x="4389438" y="2451100"/>
          <p14:tracePt t="78812" x="4379913" y="2425700"/>
          <p14:tracePt t="78852" x="4371975" y="2408238"/>
          <p14:tracePt t="78881" x="4354513" y="2392363"/>
          <p14:tracePt t="78888" x="4346575" y="2392363"/>
          <p14:tracePt t="78918" x="4321175" y="2382838"/>
          <p14:tracePt t="78919" x="4286250" y="2382838"/>
          <p14:tracePt t="78932" x="4243388" y="2374900"/>
          <p14:tracePt t="78952" x="4225925" y="2374900"/>
          <p14:tracePt t="78972" x="4183063" y="2374900"/>
          <p14:tracePt t="78992" x="4114800" y="2365375"/>
          <p14:tracePt t="79012" x="4064000" y="2365375"/>
          <p14:tracePt t="79032" x="4003675" y="2365375"/>
          <p14:tracePt t="79052" x="3935413" y="2365375"/>
          <p14:tracePt t="79072" x="3883025" y="2365375"/>
          <p14:tracePt t="79092" x="3857625" y="2365375"/>
          <p14:tracePt t="79112" x="3789363" y="2382838"/>
          <p14:tracePt t="79132" x="3771900" y="2392363"/>
          <p14:tracePt t="79152" x="3729038" y="2425700"/>
          <p14:tracePt t="79172" x="3721100" y="2425700"/>
          <p14:tracePt t="79192" x="3678238" y="2486025"/>
          <p14:tracePt t="79212" x="3660775" y="2493963"/>
          <p14:tracePt t="79232" x="3643313" y="2536825"/>
          <p14:tracePt t="79252" x="3635375" y="2554288"/>
          <p14:tracePt t="79272" x="3625850" y="2589213"/>
          <p14:tracePt t="79292" x="3625850" y="2649538"/>
          <p14:tracePt t="79312" x="3625850" y="2692400"/>
          <p14:tracePt t="79332" x="3625850" y="2743200"/>
          <p14:tracePt t="79351" x="3635375" y="2778125"/>
          <p14:tracePt t="79372" x="3651250" y="2820988"/>
          <p14:tracePt t="79392" x="3660775" y="2854325"/>
          <p14:tracePt t="79411" x="3668713" y="2897188"/>
          <p14:tracePt t="79452" x="3686175" y="2922588"/>
          <p14:tracePt t="79478" x="3694113" y="2932113"/>
          <p14:tracePt t="79480" x="3711575" y="2949575"/>
          <p14:tracePt t="79492" x="3746500" y="2965450"/>
          <p14:tracePt t="79511" x="3771900" y="2974975"/>
          <p14:tracePt t="79532" x="3814763" y="2982913"/>
          <p14:tracePt t="79552" x="3875088" y="3000375"/>
          <p14:tracePt t="79572" x="3900488" y="3000375"/>
          <p14:tracePt t="79592" x="3943350" y="3000375"/>
          <p14:tracePt t="79611" x="3994150" y="3000375"/>
          <p14:tracePt t="79632" x="4054475" y="2982913"/>
          <p14:tracePt t="79652" x="4114800" y="2965450"/>
          <p14:tracePt t="79671" x="4140200" y="2965450"/>
          <p14:tracePt t="79692" x="4192588" y="2949575"/>
          <p14:tracePt t="79711" x="4303713" y="2906713"/>
          <p14:tracePt t="79762" x="4329113" y="2879725"/>
          <p14:tracePt t="79774" x="4337050" y="2871788"/>
          <p14:tracePt t="79802" x="4364038" y="2836863"/>
          <p14:tracePt t="79814" x="4371975" y="2803525"/>
          <p14:tracePt t="79816" x="4379913" y="2786063"/>
          <p14:tracePt t="79831" x="4397375" y="2725738"/>
          <p14:tracePt t="79852" x="4406900" y="2665413"/>
          <p14:tracePt t="79871" x="4406900" y="2589213"/>
          <p14:tracePt t="79892" x="4406900" y="2536825"/>
          <p14:tracePt t="79912" x="4397375" y="2486025"/>
          <p14:tracePt t="79932" x="4379913" y="2425700"/>
          <p14:tracePt t="79972" x="4364038" y="2400300"/>
          <p14:tracePt t="79973" x="4346575" y="2374900"/>
          <p14:tracePt t="79991" x="4329113" y="2365375"/>
          <p14:tracePt t="80011" x="4286250" y="2332038"/>
          <p14:tracePt t="80031" x="4208463" y="2297113"/>
          <p14:tracePt t="80052" x="4157663" y="2289175"/>
          <p14:tracePt t="80071" x="4037013" y="2271713"/>
          <p14:tracePt t="80091" x="3978275" y="2271713"/>
          <p14:tracePt t="80111" x="3900488" y="2271713"/>
          <p14:tracePt t="80132" x="3832225" y="2279650"/>
          <p14:tracePt t="80177" x="3779838" y="2297113"/>
          <p14:tracePt t="80180" x="3729038" y="2332038"/>
          <p14:tracePt t="80191" x="3711575" y="2339975"/>
          <p14:tracePt t="80211" x="3678238" y="2357438"/>
          <p14:tracePt t="80231" x="3635375" y="2400300"/>
          <p14:tracePt t="80252" x="3635375" y="2425700"/>
          <p14:tracePt t="80271" x="3617913" y="2451100"/>
          <p14:tracePt t="80291" x="3617913" y="2460625"/>
          <p14:tracePt t="80312" x="3617913" y="2520950"/>
          <p14:tracePt t="80331" x="3635375" y="2579688"/>
          <p14:tracePt t="80352" x="3643313" y="2632075"/>
          <p14:tracePt t="80371" x="3668713" y="2682875"/>
          <p14:tracePt t="80392" x="3721100" y="2786063"/>
          <p14:tracePt t="80411" x="3736975" y="2794000"/>
          <p14:tracePt t="80431" x="3771900" y="2836863"/>
          <p14:tracePt t="80451" x="3883025" y="2889250"/>
          <p14:tracePt t="80471" x="3951288" y="2922588"/>
          <p14:tracePt t="80492" x="4046538" y="2949575"/>
          <p14:tracePt t="80511" x="4079875" y="2965450"/>
          <p14:tracePt t="80531" x="4208463" y="2992438"/>
          <p14:tracePt t="80552" x="4268788" y="3000375"/>
          <p14:tracePt t="80571" x="4294188" y="3000375"/>
          <p14:tracePt t="80591" x="4354513" y="3000375"/>
          <p14:tracePt t="80611" x="4406900" y="2982913"/>
          <p14:tracePt t="80631" x="4422775" y="2965450"/>
          <p14:tracePt t="80651" x="4432300" y="2965450"/>
          <p14:tracePt t="80671" x="4475163" y="2922588"/>
          <p14:tracePt t="80714" x="4492625" y="2889250"/>
          <p14:tracePt t="80714" x="4525963" y="2854325"/>
          <p14:tracePt t="80731" x="4543425" y="2836863"/>
          <p14:tracePt t="80774" x="4560888" y="2803525"/>
          <p14:tracePt t="80794" x="0" y="0"/>
        </p14:tracePtLst>
        <p14:tracePtLst>
          <p14:tracePt t="83226" x="5135563" y="2503488"/>
          <p14:tracePt t="83455" x="5135563" y="2493963"/>
          <p14:tracePt t="83481" x="5143500" y="2493963"/>
          <p14:tracePt t="83491" x="5168900" y="2493963"/>
          <p14:tracePt t="83517" x="5194300" y="2493963"/>
          <p14:tracePt t="83528" x="5203825" y="2493963"/>
          <p14:tracePt t="83538" x="5237163" y="2503488"/>
          <p14:tracePt t="83564" x="5289550" y="2503488"/>
          <p14:tracePt t="83564" x="5297488" y="2503488"/>
          <p14:tracePt t="83586" x="5314950" y="2503488"/>
          <p14:tracePt t="83611" x="5357813" y="2511425"/>
          <p14:tracePt t="83621" x="5365750" y="2511425"/>
          <p14:tracePt t="83633" x="5392738" y="2511425"/>
          <p14:tracePt t="83667" x="5400675" y="2511425"/>
          <p14:tracePt t="83678" x="5408613" y="2511425"/>
          <p14:tracePt t="83694" x="5418138" y="2511425"/>
          <p14:tracePt t="83826" x="5408613" y="2511425"/>
          <p14:tracePt t="83851" x="5383213" y="2520950"/>
          <p14:tracePt t="83863" x="5340350" y="2520950"/>
          <p14:tracePt t="83878" x="5322888" y="2520950"/>
          <p14:tracePt t="83879" x="5272088" y="2520950"/>
          <p14:tracePt t="83916" x="5221288" y="2520950"/>
          <p14:tracePt t="83945" x="5203825" y="2520950"/>
          <p14:tracePt t="83957" x="5168900" y="2520950"/>
          <p14:tracePt t="83981" x="5160963" y="2520950"/>
          <p14:tracePt t="84117" x="5168900" y="2520950"/>
          <p14:tracePt t="84140" x="5186363" y="2520950"/>
          <p14:tracePt t="84164" x="5203825" y="2520950"/>
          <p14:tracePt t="84170" x="5254625" y="2528888"/>
          <p14:tracePt t="84191" x="5280025" y="2528888"/>
          <p14:tracePt t="84191" x="5357813" y="2546350"/>
          <p14:tracePt t="84211" x="5443538" y="2563813"/>
          <p14:tracePt t="84231" x="5494338" y="2571750"/>
          <p14:tracePt t="84272" x="5511800" y="2571750"/>
          <p14:tracePt t="84273" x="5529263" y="2571750"/>
          <p14:tracePt t="84379" x="5521325" y="2571750"/>
          <p14:tracePt t="84415" x="5486400" y="2571750"/>
          <p14:tracePt t="84425" x="5426075" y="2571750"/>
          <p14:tracePt t="84451" x="5392738" y="2571750"/>
          <p14:tracePt t="84464" x="5340350" y="2571750"/>
          <p14:tracePt t="84476" x="5322888" y="2571750"/>
          <p14:tracePt t="84489" x="5307013" y="2571750"/>
          <p14:tracePt t="84489" x="5289550" y="2563813"/>
          <p14:tracePt t="84801" x="5297488" y="2563813"/>
          <p14:tracePt t="84804" x="0" y="0"/>
        </p14:tracePtLst>
        <p14:tracePtLst>
          <p14:tracePt t="85378" x="6865938" y="2486025"/>
          <p14:tracePt t="85430" x="6875463" y="2486025"/>
          <p14:tracePt t="85482" x="6900863" y="2486025"/>
          <p14:tracePt t="85495" x="6908800" y="2486025"/>
          <p14:tracePt t="85518" x="6918325" y="2486025"/>
          <p14:tracePt t="85547" x="6943725" y="2486025"/>
          <p14:tracePt t="85559" x="6951663" y="2486025"/>
          <p14:tracePt t="85560" x="6994525" y="2486025"/>
          <p14:tracePt t="85595" x="7029450" y="2486025"/>
          <p14:tracePt t="85610" x="7072313" y="2486025"/>
          <p14:tracePt t="85612" x="7089775" y="2486025"/>
          <p14:tracePt t="85612" x="7123113" y="2486025"/>
          <p14:tracePt t="85658" x="7165975" y="2486025"/>
          <p14:tracePt t="85670" x="7226300" y="2486025"/>
          <p14:tracePt t="85671" x="7251700" y="2486025"/>
          <p14:tracePt t="85690" x="7304088" y="2486025"/>
          <p14:tracePt t="85710" x="7423150" y="2486025"/>
          <p14:tracePt t="85730" x="7518400" y="2493963"/>
          <p14:tracePt t="85750" x="7535863" y="2493963"/>
          <p14:tracePt t="85770" x="7586663" y="2493963"/>
          <p14:tracePt t="85790" x="7621588" y="2493963"/>
          <p14:tracePt t="85810" x="7664450" y="2493963"/>
          <p14:tracePt t="85830" x="7697788" y="2493963"/>
          <p14:tracePt t="85850" x="7723188" y="2493963"/>
          <p14:tracePt t="86048" x="7707313" y="2493963"/>
          <p14:tracePt t="86060" x="7680325" y="2486025"/>
          <p14:tracePt t="86085" x="7646988" y="2478088"/>
          <p14:tracePt t="86098" x="7594600" y="2478088"/>
          <p14:tracePt t="86108" x="7586663" y="2468563"/>
          <p14:tracePt t="86134" x="7551738" y="2468563"/>
          <p14:tracePt t="86135" x="7500938" y="2468563"/>
          <p14:tracePt t="86150" x="7483475" y="2468563"/>
          <p14:tracePt t="86170" x="7415213" y="2468563"/>
          <p14:tracePt t="86190" x="7337425" y="2468563"/>
          <p14:tracePt t="86210" x="7329488" y="2468563"/>
          <p14:tracePt t="86230" x="7294563" y="2468563"/>
          <p14:tracePt t="86250" x="7218363" y="2468563"/>
          <p14:tracePt t="86270" x="7200900" y="2468563"/>
          <p14:tracePt t="86291" x="7183438" y="2468563"/>
          <p14:tracePt t="86310" x="7150100" y="2468563"/>
          <p14:tracePt t="86330" x="7123113" y="2468563"/>
          <p14:tracePt t="86351" x="7097713" y="2468563"/>
          <p14:tracePt t="86370" x="7080250" y="2468563"/>
          <p14:tracePt t="86390" x="7046913" y="2468563"/>
          <p14:tracePt t="86432" x="7011988" y="2468563"/>
          <p14:tracePt t="86433" x="6978650" y="2468563"/>
          <p14:tracePt t="86485" x="6969125" y="2468563"/>
          <p14:tracePt t="86750" x="0" y="0"/>
        </p14:tracePtLst>
        <p14:tracePtLst>
          <p14:tracePt t="87608" x="5607050" y="2503488"/>
          <p14:tracePt t="87706" x="5614988" y="2503488"/>
          <p14:tracePt t="87716" x="5622925" y="2503488"/>
          <p14:tracePt t="87741" x="5632450" y="2503488"/>
          <p14:tracePt t="87788" x="5640388" y="2503488"/>
          <p14:tracePt t="87912" x="5649913" y="2503488"/>
          <p14:tracePt t="87935" x="5675313" y="2503488"/>
          <p14:tracePt t="87960" x="5708650" y="2503488"/>
          <p14:tracePt t="87972" x="5743575" y="2503488"/>
          <p14:tracePt t="87986" x="5761038" y="2503488"/>
          <p14:tracePt t="87996" x="5803900" y="2503488"/>
          <p14:tracePt t="88021" x="5864225" y="2503488"/>
          <p14:tracePt t="88037" x="5889625" y="2503488"/>
          <p14:tracePt t="88038" x="5932488" y="2503488"/>
          <p14:tracePt t="88071" x="6000750" y="2511425"/>
          <p14:tracePt t="88071" x="6061075" y="2511425"/>
          <p14:tracePt t="88089" x="6086475" y="2511425"/>
          <p14:tracePt t="88110" x="6207125" y="2520950"/>
          <p14:tracePt t="88130" x="6232525" y="2520950"/>
          <p14:tracePt t="88149" x="6283325" y="2520950"/>
          <p14:tracePt t="88170" x="6394450" y="2528888"/>
          <p14:tracePt t="88189" x="6411913" y="2528888"/>
          <p14:tracePt t="88209" x="6454775" y="2528888"/>
          <p14:tracePt t="88229" x="6472238" y="2528888"/>
          <p14:tracePt t="88249" x="6489700" y="2536825"/>
          <p14:tracePt t="88269" x="6515100" y="2536825"/>
          <p14:tracePt t="88289" x="6550025" y="2536825"/>
          <p14:tracePt t="88309" x="6557963" y="2536825"/>
          <p14:tracePt t="88330" x="6575425" y="2536825"/>
          <p14:tracePt t="88349" x="6592888" y="2536825"/>
          <p14:tracePt t="88370" x="6600825" y="2546350"/>
          <p14:tracePt t="88389" x="6635750" y="2546350"/>
          <p14:tracePt t="88409" x="6643688" y="2546350"/>
          <p14:tracePt t="88430" x="6669088" y="2554288"/>
          <p14:tracePt t="88449" x="6678613" y="2554288"/>
          <p14:tracePt t="88469" x="6694488" y="2554288"/>
          <p14:tracePt t="88515" x="6711950" y="2554288"/>
          <p14:tracePt t="88552" x="6729413" y="2554288"/>
          <p14:tracePt t="88578" x="6737350" y="2554288"/>
          <p14:tracePt t="88643" x="6754813" y="2554288"/>
          <p14:tracePt t="88668" x="6772275" y="2554288"/>
          <p14:tracePt t="88671" x="6789738" y="2554288"/>
          <p14:tracePt t="88702" x="6797675" y="2554288"/>
          <p14:tracePt t="88729" x="6797675" y="2546350"/>
          <p14:tracePt t="88738" x="6807200" y="2546350"/>
          <p14:tracePt t="88866" x="6780213" y="2546350"/>
          <p14:tracePt t="88880" x="6746875" y="2546350"/>
          <p14:tracePt t="88891" x="6737350" y="2546350"/>
          <p14:tracePt t="88916" x="6704013" y="2546350"/>
          <p14:tracePt t="88929" x="6669088" y="2546350"/>
          <p14:tracePt t="88929" x="6643688" y="2546350"/>
          <p14:tracePt t="88949" x="6600825" y="2546350"/>
          <p14:tracePt t="88970" x="6557963" y="2546350"/>
          <p14:tracePt t="88989" x="6497638" y="2546350"/>
          <p14:tracePt t="89009" x="6386513" y="2546350"/>
          <p14:tracePt t="89030" x="6369050" y="2546350"/>
          <p14:tracePt t="89049" x="6300788" y="2546350"/>
          <p14:tracePt t="89089" x="6249988" y="2554288"/>
          <p14:tracePt t="89090" x="6189663" y="2563813"/>
          <p14:tracePt t="89109" x="6111875" y="2571750"/>
          <p14:tracePt t="89154" x="6061075" y="2571750"/>
          <p14:tracePt t="89154" x="6000750" y="2579688"/>
          <p14:tracePt t="89169" x="5940425" y="2579688"/>
          <p14:tracePt t="89190" x="5915025" y="2589213"/>
          <p14:tracePt t="89209" x="5837238" y="2589213"/>
          <p14:tracePt t="89229" x="5786438" y="2597150"/>
          <p14:tracePt t="89249" x="5761038" y="2597150"/>
          <p14:tracePt t="89269" x="5700713" y="2597150"/>
          <p14:tracePt t="89289" x="5683250" y="2597150"/>
          <p14:tracePt t="89309" x="5665788" y="2597150"/>
          <p14:tracePt t="89329" x="5632450" y="2597150"/>
          <p14:tracePt t="89497" x="5622925" y="2597150"/>
          <p14:tracePt t="89552" x="5607050" y="2589213"/>
          <p14:tracePt t="89588" x="5597525" y="2589213"/>
          <p14:tracePt t="89612" x="5597525" y="2579688"/>
          <p14:tracePt t="89678" x="5589588" y="2579688"/>
          <p14:tracePt t="89701" x="5589588" y="2571750"/>
          <p14:tracePt t="89802" x="5589588" y="2563813"/>
          <p14:tracePt t="89825" x="5580063" y="2554288"/>
          <p14:tracePt t="90906" x="5589588" y="2554288"/>
          <p14:tracePt t="90929" x="5597525" y="2554288"/>
          <p14:tracePt t="90955" x="5607050" y="2554288"/>
          <p14:tracePt t="90955" x="5614988" y="2554288"/>
          <p14:tracePt t="90982" x="5632450" y="2546350"/>
          <p14:tracePt t="90992" x="5649913" y="2546350"/>
          <p14:tracePt t="91016" x="5665788" y="2546350"/>
          <p14:tracePt t="91029" x="5683250" y="2536825"/>
          <p14:tracePt t="91036" x="5708650" y="2536825"/>
          <p14:tracePt t="91048" x="5743575" y="2536825"/>
          <p14:tracePt t="91069" x="5786438" y="2536825"/>
          <p14:tracePt t="91088" x="5854700" y="2536825"/>
          <p14:tracePt t="91109" x="5922963" y="2536825"/>
          <p14:tracePt t="91128" x="6000750" y="2536825"/>
          <p14:tracePt t="91148" x="6051550" y="2546350"/>
          <p14:tracePt t="91188" x="6111875" y="2546350"/>
          <p14:tracePt t="91189" x="6197600" y="2546350"/>
          <p14:tracePt t="91208" x="6275388" y="2554288"/>
          <p14:tracePt t="91250" x="6300788" y="2554288"/>
          <p14:tracePt t="91250" x="6361113" y="2554288"/>
          <p14:tracePt t="91268" x="6446838" y="2554288"/>
          <p14:tracePt t="91312" x="6507163" y="2563813"/>
          <p14:tracePt t="91313" x="6523038" y="2563813"/>
          <p14:tracePt t="91328" x="6565900" y="2563813"/>
          <p14:tracePt t="91348" x="6626225" y="2563813"/>
          <p14:tracePt t="91369" x="6729413" y="2563813"/>
          <p14:tracePt t="91388" x="6746875" y="2563813"/>
          <p14:tracePt t="91408" x="6789738" y="2563813"/>
          <p14:tracePt t="91429" x="6797675" y="2563813"/>
          <p14:tracePt t="91472" x="6815138" y="2563813"/>
          <p14:tracePt t="91498" x="6823075" y="2563813"/>
          <p14:tracePt t="91926" x="6815138" y="2563813"/>
          <p14:tracePt t="91937" x="6807200" y="2554288"/>
          <p14:tracePt t="91947" x="6789738" y="2554288"/>
          <p14:tracePt t="91975" x="6772275" y="2546350"/>
          <p14:tracePt t="91988" x="6746875" y="2528888"/>
          <p14:tracePt t="91991" x="6729413" y="2520950"/>
          <p14:tracePt t="92008" x="6704013" y="2511425"/>
          <p14:tracePt t="92028" x="6661150" y="2493963"/>
          <p14:tracePt t="92048" x="6643688" y="2486025"/>
          <p14:tracePt t="92068" x="6626225" y="2478088"/>
          <p14:tracePt t="92088" x="6626225" y="2468563"/>
          <p14:tracePt t="92108" x="6618288" y="2468563"/>
          <p14:tracePt t="92218" x="6608763" y="2468563"/>
          <p14:tracePt t="92245" x="6600825" y="2468563"/>
          <p14:tracePt t="92306" x="6575425" y="2468563"/>
          <p14:tracePt t="92306" x="6550025" y="2468563"/>
          <p14:tracePt t="92332" x="6532563" y="2468563"/>
          <p14:tracePt t="92342" x="6497638" y="2468563"/>
          <p14:tracePt t="92369" x="6446838" y="2468563"/>
          <p14:tracePt t="92382" x="6411913" y="2468563"/>
          <p14:tracePt t="92395" x="6369050" y="2478088"/>
          <p14:tracePt t="92396" x="6351588" y="2478088"/>
          <p14:tracePt t="92431" x="6308725" y="2486025"/>
          <p14:tracePt t="92432" x="6283325" y="2486025"/>
          <p14:tracePt t="92469" x="6257925" y="2493963"/>
          <p14:tracePt t="92494" x="6240463" y="2493963"/>
          <p14:tracePt t="92514" x="6232525" y="2493963"/>
          <p14:tracePt t="93354" x="6240463" y="2493963"/>
          <p14:tracePt t="93459" x="6249988" y="2493963"/>
          <p14:tracePt t="93808" x="6257925" y="2493963"/>
          <p14:tracePt t="95051" x="6265863" y="2493963"/>
          <p14:tracePt t="95076" x="6275388" y="2493963"/>
          <p14:tracePt t="95094" x="6292850" y="2493963"/>
          <p14:tracePt t="95095" x="6318250" y="2493963"/>
          <p14:tracePt t="95107" x="6351588" y="2493963"/>
          <p14:tracePt t="95127" x="6403975" y="2493963"/>
          <p14:tracePt t="95171" x="6454775" y="2493963"/>
          <p14:tracePt t="95171" x="6489700" y="2493963"/>
          <p14:tracePt t="95210" x="6575425" y="2493963"/>
          <p14:tracePt t="95235" x="6608763" y="2493963"/>
          <p14:tracePt t="95258" x="6651625" y="2493963"/>
          <p14:tracePt t="95280" x="6669088" y="2493963"/>
          <p14:tracePt t="95305" x="6678613" y="2493963"/>
          <p14:tracePt t="95318" x="6686550" y="2493963"/>
          <p14:tracePt t="95345" x="6694488" y="2493963"/>
          <p14:tracePt t="95358" x="6694488" y="2486025"/>
          <p14:tracePt t="95369" x="6704013" y="2486025"/>
          <p14:tracePt t="95512" x="6694488" y="2486025"/>
          <p14:tracePt t="95524" x="6678613" y="2478088"/>
          <p14:tracePt t="95549" x="6643688" y="2478088"/>
          <p14:tracePt t="95562" x="6608763" y="2468563"/>
          <p14:tracePt t="95571" x="6592888" y="2468563"/>
          <p14:tracePt t="95596" x="6550025" y="2468563"/>
          <p14:tracePt t="95608" x="6507163" y="2468563"/>
          <p14:tracePt t="95608" x="6480175" y="2468563"/>
          <p14:tracePt t="95643" x="6429375" y="2468563"/>
          <p14:tracePt t="95655" x="6403975" y="2468563"/>
          <p14:tracePt t="95656" x="6386513" y="2468563"/>
          <p14:tracePt t="95666" x="6369050" y="2468563"/>
          <p14:tracePt t="95687" x="6343650" y="2468563"/>
          <p14:tracePt t="95706" x="6308725" y="2468563"/>
          <p14:tracePt t="95727" x="6275388" y="2468563"/>
          <p14:tracePt t="95772" x="6257925" y="2468563"/>
          <p14:tracePt t="95794" x="6249988" y="2468563"/>
          <p14:tracePt t="95813" x="6240463" y="2468563"/>
          <p14:tracePt t="95855" x="6232525" y="2468563"/>
          <p14:tracePt t="95929" x="6223000" y="2468563"/>
          <p14:tracePt t="96087" x="6232525" y="2468563"/>
          <p14:tracePt t="96143" x="6240463" y="2468563"/>
          <p14:tracePt t="96157" x="6249988" y="2468563"/>
          <p14:tracePt t="96167" x="6265863" y="2468563"/>
          <p14:tracePt t="96193" x="6275388" y="2468563"/>
          <p14:tracePt t="96206" x="6292850" y="2468563"/>
          <p14:tracePt t="96214" x="6326188" y="2468563"/>
          <p14:tracePt t="96226" x="6335713" y="2468563"/>
          <p14:tracePt t="96246" x="6386513" y="2468563"/>
          <p14:tracePt t="96266" x="6411913" y="2468563"/>
          <p14:tracePt t="96286" x="6446838" y="2468563"/>
          <p14:tracePt t="96306" x="6454775" y="2468563"/>
          <p14:tracePt t="96326" x="6480175" y="2468563"/>
          <p14:tracePt t="96368" x="6507163" y="2468563"/>
          <p14:tracePt t="96369" x="6523038" y="2468563"/>
          <p14:tracePt t="96386" x="6540500" y="2468563"/>
          <p14:tracePt t="96467" x="6550025" y="2468563"/>
          <p14:tracePt t="96548" x="6557963" y="2468563"/>
          <p14:tracePt t="96589" x="6565900" y="2468563"/>
          <p14:tracePt t="96987" x="6557963" y="2468563"/>
          <p14:tracePt t="97011" x="6532563" y="2468563"/>
          <p14:tracePt t="97024" x="6515100" y="2468563"/>
          <p14:tracePt t="97034" x="6480175" y="2468563"/>
          <p14:tracePt t="97058" x="6454775" y="2468563"/>
          <p14:tracePt t="97063" x="6421438" y="2468563"/>
          <p14:tracePt t="97072" x="6411913" y="2468563"/>
          <p14:tracePt t="97086" x="6369050" y="2468563"/>
          <p14:tracePt t="97106" x="6351588" y="2468563"/>
          <p14:tracePt t="97126" x="6343650" y="2468563"/>
          <p14:tracePt t="97265" x="6335713" y="2468563"/>
          <p14:tracePt t="97327" x="6326188" y="2468563"/>
          <p14:tracePt t="97352" x="6300788" y="2468563"/>
          <p14:tracePt t="97460" x="6292850" y="2468563"/>
          <p14:tracePt t="97607" x="6318250" y="2468563"/>
          <p14:tracePt t="97628" x="6326188" y="2468563"/>
          <p14:tracePt t="97634" x="6335713" y="2468563"/>
          <p14:tracePt t="97646" x="6343650" y="2468563"/>
          <p14:tracePt t="97709" x="6351588" y="2468563"/>
          <p14:tracePt t="97741" x="6361113" y="2468563"/>
          <p14:tracePt t="97824" x="6369050" y="2468563"/>
          <p14:tracePt t="97872" x="6386513" y="2468563"/>
          <p14:tracePt t="97893" x="6403975" y="2468563"/>
          <p14:tracePt t="98309" x="0" y="0"/>
        </p14:tracePtLst>
        <p14:tracePtLst>
          <p14:tracePt t="99589" x="4972050" y="3968750"/>
          <p14:tracePt t="99822" x="4979988" y="3968750"/>
          <p14:tracePt t="99882" x="4989513" y="3968750"/>
          <p14:tracePt t="99905" x="5006975" y="3968750"/>
          <p14:tracePt t="99929" x="5014913" y="3968750"/>
          <p14:tracePt t="99952" x="5022850" y="3968750"/>
          <p14:tracePt t="99966" x="5040313" y="3968750"/>
          <p14:tracePt t="99999" x="5065713" y="3960813"/>
          <p14:tracePt t="100010" x="5083175" y="3960813"/>
          <p14:tracePt t="100038" x="5108575" y="3960813"/>
          <p14:tracePt t="100049" x="5126038" y="3960813"/>
          <p14:tracePt t="100073" x="5135563" y="3960813"/>
          <p14:tracePt t="100137" x="5143500" y="3960813"/>
          <p14:tracePt t="100486" x="5151438" y="3960813"/>
          <p14:tracePt t="100561" x="5160963" y="3960813"/>
          <p14:tracePt t="100587" x="5178425" y="3960813"/>
          <p14:tracePt t="100599" x="5203825" y="3960813"/>
          <p14:tracePt t="100628" x="5221288" y="3960813"/>
          <p14:tracePt t="100640" x="5229225" y="3960813"/>
          <p14:tracePt t="100665" x="5254625" y="3968750"/>
          <p14:tracePt t="100676" x="5272088" y="3968750"/>
          <p14:tracePt t="100699" x="5280025" y="3968750"/>
          <p14:tracePt t="100850" x="5289550" y="3968750"/>
          <p14:tracePt t="101247" x="5297488" y="3968750"/>
          <p14:tracePt t="101323" x="5314950" y="3968750"/>
          <p14:tracePt t="101447" x="5332413" y="3968750"/>
          <p14:tracePt t="101579" x="5340350" y="3968750"/>
          <p14:tracePt t="101627" x="5349875" y="3968750"/>
          <p14:tracePt t="101639" x="5357813" y="3968750"/>
          <p14:tracePt t="101660" x="5365750" y="3968750"/>
          <p14:tracePt t="101696" x="5392738" y="3968750"/>
          <p14:tracePt t="101718" x="5400675" y="3968750"/>
          <p14:tracePt t="101743" x="5418138" y="3968750"/>
          <p14:tracePt t="101755" x="5426075" y="3968750"/>
          <p14:tracePt t="101768" x="5451475" y="3968750"/>
          <p14:tracePt t="101768" x="5468938" y="3968750"/>
          <p14:tracePt t="101815" x="5486400" y="3968750"/>
          <p14:tracePt t="101826" x="5494338" y="3960813"/>
          <p14:tracePt t="101849" x="5503863" y="3960813"/>
          <p14:tracePt t="101874" x="5511800" y="3960813"/>
          <p14:tracePt t="101908" x="5529263" y="3960813"/>
          <p14:tracePt t="101993" x="5537200" y="3960813"/>
          <p14:tracePt t="102095" x="5546725" y="3960813"/>
          <p14:tracePt t="102135" x="5554663" y="3960813"/>
          <p14:tracePt t="102217" x="5564188" y="3951288"/>
          <p14:tracePt t="102308" x="5572125" y="3951288"/>
          <p14:tracePt t="102358" x="5580063" y="3951288"/>
          <p14:tracePt t="102657" x="5589588" y="3951288"/>
          <p14:tracePt t="102756" x="5607050" y="3951288"/>
          <p14:tracePt t="102830" x="5614988" y="3951288"/>
          <p14:tracePt t="102864" x="5614988" y="3943350"/>
          <p14:tracePt t="102900" x="5632450" y="3943350"/>
          <p14:tracePt t="102972" x="5640388" y="3943350"/>
          <p14:tracePt t="103029" x="5649913" y="3943350"/>
          <p14:tracePt t="103064" x="5657850" y="3943350"/>
          <p14:tracePt t="103112" x="5665788" y="3943350"/>
          <p14:tracePt t="103336" x="5675313" y="3943350"/>
          <p14:tracePt t="103427" x="5683250" y="3943350"/>
          <p14:tracePt t="103450" x="5692775" y="3943350"/>
          <p14:tracePt t="103496" x="5700713" y="3943350"/>
          <p14:tracePt t="103526" x="5718175" y="3943350"/>
          <p14:tracePt t="103618" x="5735638" y="3943350"/>
          <p14:tracePt t="103643" x="5751513" y="3943350"/>
          <p14:tracePt t="103665" x="5761038" y="3943350"/>
          <p14:tracePt t="103688" x="5768975" y="3943350"/>
          <p14:tracePt t="103712" x="5778500" y="3943350"/>
          <p14:tracePt t="103735" x="5811838" y="3951288"/>
          <p14:tracePt t="103759" x="5837238" y="3951288"/>
          <p14:tracePt t="103773" x="5880100" y="3960813"/>
          <p14:tracePt t="103784" x="5897563" y="3968750"/>
          <p14:tracePt t="103785" x="5932488" y="3978275"/>
          <p14:tracePt t="103804" x="5983288" y="3994150"/>
          <p14:tracePt t="103824" x="6026150" y="4003675"/>
          <p14:tracePt t="103845" x="6061075" y="4011613"/>
          <p14:tracePt t="103864" x="6069013" y="4011613"/>
          <p14:tracePt t="103885" x="6086475" y="4021138"/>
          <p14:tracePt t="103905" x="6121400" y="4021138"/>
          <p14:tracePt t="103924" x="6129338" y="4021138"/>
          <p14:tracePt t="103945" x="6164263" y="4029075"/>
          <p14:tracePt t="103964" x="6189663" y="4029075"/>
          <p14:tracePt t="103984" x="6207125" y="4029075"/>
          <p14:tracePt t="104005" x="6240463" y="4029075"/>
          <p14:tracePt t="104024" x="6249988" y="4029075"/>
          <p14:tracePt t="104068" x="6265863" y="4021138"/>
          <p14:tracePt t="104095" x="6300788" y="3968750"/>
          <p14:tracePt t="104106" x="6300788" y="3960813"/>
          <p14:tracePt t="104127" x="6300788" y="3925888"/>
          <p14:tracePt t="104133" x="6300788" y="3900488"/>
          <p14:tracePt t="104145" x="6300788" y="3857625"/>
          <p14:tracePt t="104164" x="6300788" y="3832225"/>
          <p14:tracePt t="104208" x="6300788" y="3822700"/>
          <p14:tracePt t="104208" x="6300788" y="3779838"/>
          <p14:tracePt t="104245" x="6275388" y="3746500"/>
          <p14:tracePt t="104246" x="6257925" y="3721100"/>
          <p14:tracePt t="104265" x="6207125" y="3668713"/>
          <p14:tracePt t="104309" x="6180138" y="3651250"/>
          <p14:tracePt t="104324" x="6129338" y="3617913"/>
          <p14:tracePt t="104324" x="6094413" y="3600450"/>
          <p14:tracePt t="104346" x="6043613" y="3582988"/>
          <p14:tracePt t="104347" x="6026150" y="3575050"/>
          <p14:tracePt t="104364" x="5949950" y="3557588"/>
          <p14:tracePt t="104384" x="5880100" y="3549650"/>
          <p14:tracePt t="104405" x="5794375" y="3540125"/>
          <p14:tracePt t="104446" x="5743575" y="3532188"/>
          <p14:tracePt t="104446" x="5665788" y="3532188"/>
          <p14:tracePt t="104464" x="5607050" y="3532188"/>
          <p14:tracePt t="104484" x="5546725" y="3532188"/>
          <p14:tracePt t="104504" x="5461000" y="3532188"/>
          <p14:tracePt t="104524" x="5435600" y="3540125"/>
          <p14:tracePt t="104545" x="5357813" y="3549650"/>
          <p14:tracePt t="104565" x="5272088" y="3565525"/>
          <p14:tracePt t="104584" x="5237163" y="3575050"/>
          <p14:tracePt t="104604" x="5178425" y="3582988"/>
          <p14:tracePt t="104624" x="5118100" y="3592513"/>
          <p14:tracePt t="104644" x="5083175" y="3608388"/>
          <p14:tracePt t="104664" x="5022850" y="3625850"/>
          <p14:tracePt t="104684" x="4997450" y="3635375"/>
          <p14:tracePt t="104704" x="4954588" y="3660775"/>
          <p14:tracePt t="104724" x="4937125" y="3668713"/>
          <p14:tracePt t="104744" x="4878388" y="3694113"/>
          <p14:tracePt t="104764" x="4835525" y="3711575"/>
          <p14:tracePt t="104784" x="4783138" y="3736975"/>
          <p14:tracePt t="104804" x="4722813" y="3771900"/>
          <p14:tracePt t="104824" x="4679950" y="3797300"/>
          <p14:tracePt t="104886" x="4672013" y="3814763"/>
          <p14:tracePt t="104915" x="4672013" y="3822700"/>
          <p14:tracePt t="104915" x="4672013" y="3832225"/>
          <p14:tracePt t="104950" x="4689475" y="3857625"/>
          <p14:tracePt t="104963" x="4732338" y="3883025"/>
          <p14:tracePt t="104973" x="4749800" y="3892550"/>
          <p14:tracePt t="104999" x="4792663" y="3917950"/>
          <p14:tracePt t="105011" x="4843463" y="3951288"/>
          <p14:tracePt t="105034" x="4903788" y="3978275"/>
          <p14:tracePt t="105046" x="4972050" y="4011613"/>
          <p14:tracePt t="105051" x="4989513" y="4021138"/>
          <p14:tracePt t="105064" x="5057775" y="4054475"/>
          <p14:tracePt t="105107" x="5108575" y="4071938"/>
          <p14:tracePt t="105107" x="5168900" y="4089400"/>
          <p14:tracePt t="105124" x="5237163" y="4122738"/>
          <p14:tracePt t="105144" x="5289550" y="4132263"/>
          <p14:tracePt t="105164" x="5349875" y="4149725"/>
          <p14:tracePt t="105206" x="5408613" y="4165600"/>
          <p14:tracePt t="105206" x="5461000" y="4175125"/>
          <p14:tracePt t="105224" x="5511800" y="4183063"/>
          <p14:tracePt t="105244" x="5537200" y="4183063"/>
          <p14:tracePt t="105265" x="5572125" y="4183063"/>
          <p14:tracePt t="105284" x="5614988" y="4183063"/>
          <p14:tracePt t="105304" x="5675313" y="4183063"/>
          <p14:tracePt t="105324" x="5735638" y="4183063"/>
          <p14:tracePt t="105344" x="5803900" y="4183063"/>
          <p14:tracePt t="105364" x="5854700" y="4183063"/>
          <p14:tracePt t="105384" x="5915025" y="4183063"/>
          <p14:tracePt t="105404" x="6000750" y="4175125"/>
          <p14:tracePt t="105424" x="6051550" y="4165600"/>
          <p14:tracePt t="105444" x="6069013" y="4157663"/>
          <p14:tracePt t="105464" x="6111875" y="4149725"/>
          <p14:tracePt t="105484" x="6154738" y="4122738"/>
          <p14:tracePt t="105504" x="6172200" y="4114800"/>
          <p14:tracePt t="105549" x="6189663" y="4097338"/>
          <p14:tracePt t="105578" x="6189663" y="4079875"/>
          <p14:tracePt t="105589" x="6189663" y="4064000"/>
          <p14:tracePt t="105613" x="6189663" y="4054475"/>
          <p14:tracePt t="105625" x="6189663" y="4029075"/>
          <p14:tracePt t="105626" x="6189663" y="4003675"/>
          <p14:tracePt t="105644" x="6172200" y="3978275"/>
          <p14:tracePt t="105664" x="6146800" y="3925888"/>
          <p14:tracePt t="105664" x="6146800" y="3917950"/>
          <p14:tracePt t="105709" x="6129338" y="3883025"/>
          <p14:tracePt t="105718" x="6111875" y="3865563"/>
          <p14:tracePt t="105724" x="6103938" y="3857625"/>
          <p14:tracePt t="105743" x="6094413" y="3840163"/>
          <p14:tracePt t="105764" x="6061075" y="3797300"/>
          <p14:tracePt t="105784" x="6051550" y="3789363"/>
          <p14:tracePt t="105804" x="6018213" y="3763963"/>
          <p14:tracePt t="105824" x="5992813" y="3736975"/>
          <p14:tracePt t="105843" x="5932488" y="3694113"/>
          <p14:tracePt t="105864" x="5889625" y="3686175"/>
          <p14:tracePt t="105884" x="5837238" y="3668713"/>
          <p14:tracePt t="105904" x="5743575" y="3643313"/>
          <p14:tracePt t="105924" x="5692775" y="3643313"/>
          <p14:tracePt t="105943" x="5607050" y="3635375"/>
          <p14:tracePt t="105964" x="5521325" y="3635375"/>
          <p14:tracePt t="106006" x="5443538" y="3635375"/>
          <p14:tracePt t="106006" x="5418138" y="3635375"/>
          <p14:tracePt t="106024" x="5332413" y="3651250"/>
          <p14:tracePt t="106043" x="5254625" y="3668713"/>
          <p14:tracePt t="106064" x="5229225" y="3686175"/>
          <p14:tracePt t="106084" x="5211763" y="3694113"/>
          <p14:tracePt t="106125" x="5194300" y="3711575"/>
          <p14:tracePt t="106160" x="5194300" y="3763963"/>
          <p14:tracePt t="106170" x="5203825" y="3771900"/>
          <p14:tracePt t="106195" x="5237163" y="3806825"/>
          <p14:tracePt t="106211" x="5280025" y="3849688"/>
          <p14:tracePt t="106212" x="5297488" y="3865563"/>
          <p14:tracePt t="106223" x="5383213" y="3917950"/>
          <p14:tracePt t="106244" x="5451475" y="3960813"/>
          <p14:tracePt t="106264" x="5529263" y="4003675"/>
          <p14:tracePt t="106305" x="5554663" y="4003675"/>
          <p14:tracePt t="106306" x="5597525" y="4003675"/>
          <p14:tracePt t="106324" x="5657850" y="4003675"/>
          <p14:tracePt t="106367" x="5708650" y="4003675"/>
          <p14:tracePt t="106367" x="5768975" y="4003675"/>
          <p14:tracePt t="106384" x="5811838" y="3986213"/>
          <p14:tracePt t="106403" x="5837238" y="3968750"/>
          <p14:tracePt t="106424" x="5940425" y="3917950"/>
          <p14:tracePt t="106444" x="5965825" y="3917950"/>
          <p14:tracePt t="106463" x="6018213" y="3892550"/>
          <p14:tracePt t="106484" x="6086475" y="3865563"/>
          <p14:tracePt t="106503" x="6111875" y="3857625"/>
          <p14:tracePt t="106523" x="6137275" y="3849688"/>
          <p14:tracePt t="106544" x="6164263" y="3849688"/>
          <p14:tracePt t="106563" x="6189663" y="3840163"/>
          <p14:tracePt t="106605" x="6207125" y="3832225"/>
          <p14:tracePt t="106605" x="6223000" y="3832225"/>
          <p14:tracePt t="106623" x="6257925" y="3832225"/>
          <p14:tracePt t="106644" x="6292850" y="3832225"/>
          <p14:tracePt t="106663" x="6326188" y="3840163"/>
          <p14:tracePt t="106716" x="6335713" y="3840163"/>
          <p14:tracePt t="106729" x="6335713" y="3849688"/>
          <p14:tracePt t="106734" x="6343650" y="3849688"/>
          <p14:tracePt t="106744" x="6351588" y="3849688"/>
          <p14:tracePt t="106821" x="6351588" y="3857625"/>
          <p14:tracePt t="106834" x="6343650" y="3857625"/>
          <p14:tracePt t="106862" x="6326188" y="3857625"/>
          <p14:tracePt t="106877" x="6257925" y="3875088"/>
          <p14:tracePt t="106890" x="6249988" y="3883025"/>
          <p14:tracePt t="106890" x="6223000" y="3892550"/>
          <p14:tracePt t="106914" x="6215063" y="3892550"/>
          <p14:tracePt t="107008" x="6232525" y="3900488"/>
          <p14:tracePt t="107033" x="6283325" y="3908425"/>
          <p14:tracePt t="107046" x="6326188" y="3917950"/>
          <p14:tracePt t="107058" x="6351588" y="3925888"/>
          <p14:tracePt t="107071" x="6369050" y="3925888"/>
          <p14:tracePt t="107094" x="6386513" y="3935413"/>
          <p14:tracePt t="107104" x="6403975" y="3935413"/>
          <p14:tracePt t="107123" x="6411913" y="3943350"/>
          <p14:tracePt t="107186" x="6394450" y="3951288"/>
          <p14:tracePt t="107215" x="6351588" y="3968750"/>
          <p14:tracePt t="107226" x="6343650" y="3968750"/>
          <p14:tracePt t="107233" x="6318250" y="3986213"/>
          <p14:tracePt t="107271" x="6308725" y="3986213"/>
          <p14:tracePt t="107358" x="6318250" y="3986213"/>
          <p14:tracePt t="107419" x="6308725" y="3986213"/>
          <p14:tracePt t="107429" x="6292850" y="3986213"/>
          <p14:tracePt t="107455" x="6249988" y="3986213"/>
          <p14:tracePt t="107455" x="6215063" y="3986213"/>
          <p14:tracePt t="107496" x="6207125" y="3986213"/>
          <p14:tracePt t="107577" x="6240463" y="3986213"/>
          <p14:tracePt t="107587" x="6257925" y="3986213"/>
          <p14:tracePt t="107613" x="6300788" y="3994150"/>
          <p14:tracePt t="107625" x="6351588" y="4003675"/>
          <p14:tracePt t="107631" x="6369050" y="4003675"/>
          <p14:tracePt t="107643" x="6378575" y="4003675"/>
          <p14:tracePt t="107752" x="6369050" y="4003675"/>
          <p14:tracePt t="107770" x="6361113" y="4003675"/>
          <p14:tracePt t="107815" x="6351588" y="4003675"/>
          <p14:tracePt t="107882" x="6343650" y="4003675"/>
          <p14:tracePt t="107986" x="6361113" y="3994150"/>
          <p14:tracePt t="107997" x="6386513" y="3986213"/>
          <p14:tracePt t="108022" x="6421438" y="3978275"/>
          <p14:tracePt t="108033" x="6429375" y="3978275"/>
          <p14:tracePt t="108128" x="6411913" y="3978275"/>
          <p14:tracePt t="108175" x="6403975" y="3978275"/>
          <p14:tracePt t="108421" x="6394450" y="3968750"/>
          <p14:tracePt t="108446" x="6394450" y="3960813"/>
          <p14:tracePt t="108459" x="6386513" y="3960813"/>
          <p14:tracePt t="108469" x="6378575" y="3960813"/>
          <p14:tracePt t="108495" x="6378575" y="3951288"/>
          <p14:tracePt t="108507" x="6361113" y="3951288"/>
          <p14:tracePt t="108523" x="6351588" y="3951288"/>
          <p14:tracePt t="108547" x="6335713" y="3951288"/>
          <p14:tracePt t="108646" x="6343650" y="3951288"/>
          <p14:tracePt t="108656" x="6351588" y="3951288"/>
          <p14:tracePt t="108681" x="6378575" y="3951288"/>
          <p14:tracePt t="108691" x="6403975" y="3951288"/>
          <p14:tracePt t="108750" x="6403975" y="3943350"/>
          <p14:tracePt t="108776" x="6378575" y="3943350"/>
          <p14:tracePt t="108790" x="6361113" y="3943350"/>
          <p14:tracePt t="108791" x="6326188" y="3943350"/>
          <p14:tracePt t="108828" x="6308725" y="3943350"/>
          <p14:tracePt t="108860" x="6308725" y="3935413"/>
          <p14:tracePt t="108872" x="6300788" y="3935413"/>
          <p14:tracePt t="109838" x="6292850" y="3935413"/>
          <p14:tracePt t="109838" x="0" y="0"/>
        </p14:tracePtLst>
        <p14:tracePtLst>
          <p14:tracePt t="110416" x="5846763" y="5486400"/>
          <p14:tracePt t="110455" x="5864225" y="5486400"/>
          <p14:tracePt t="110481" x="5872163" y="5478463"/>
          <p14:tracePt t="110495" x="5889625" y="5478463"/>
          <p14:tracePt t="110501" x="5915025" y="5478463"/>
          <p14:tracePt t="110522" x="5965825" y="5478463"/>
          <p14:tracePt t="110544" x="6026150" y="5478463"/>
          <p14:tracePt t="110544" x="6069013" y="5478463"/>
          <p14:tracePt t="110562" x="6121400" y="5486400"/>
          <p14:tracePt t="110582" x="6172200" y="5486400"/>
          <p14:tracePt t="110602" x="6240463" y="5486400"/>
          <p14:tracePt t="110622" x="6283325" y="5486400"/>
          <p14:tracePt t="110642" x="6343650" y="5461000"/>
          <p14:tracePt t="110662" x="6411913" y="5426075"/>
          <p14:tracePt t="110682" x="6464300" y="5400675"/>
          <p14:tracePt t="110702" x="6497638" y="5392738"/>
          <p14:tracePt t="110722" x="6497638" y="5383213"/>
          <p14:tracePt t="110742" x="6600825" y="5332413"/>
          <p14:tracePt t="110762" x="6608763" y="5322888"/>
          <p14:tracePt t="110782" x="6608763" y="5314950"/>
          <p14:tracePt t="110802" x="6626225" y="5297488"/>
          <p14:tracePt t="110862" x="6635750" y="5289550"/>
          <p14:tracePt t="110873" x="6643688" y="5272088"/>
          <p14:tracePt t="110873" x="0" y="0"/>
        </p14:tracePtLst>
        <p14:tracePtLst>
          <p14:tracePt t="134237" x="6661150" y="5246688"/>
          <p14:tracePt t="134345" x="6669088" y="5237163"/>
          <p14:tracePt t="134358" x="6669088" y="5221288"/>
          <p14:tracePt t="134369" x="6678613" y="5194300"/>
          <p14:tracePt t="134394" x="6686550" y="5178425"/>
          <p14:tracePt t="134407" x="6694488" y="5151438"/>
          <p14:tracePt t="134417" x="6704013" y="5135563"/>
          <p14:tracePt t="134443" x="6721475" y="5108575"/>
          <p14:tracePt t="134456" x="6772275" y="5057775"/>
          <p14:tracePt t="134462" x="6797675" y="5022850"/>
          <p14:tracePt t="134479" x="6858000" y="4946650"/>
          <p14:tracePt t="134504" x="6918325" y="4851400"/>
          <p14:tracePt t="134516" x="6951663" y="4629150"/>
          <p14:tracePt t="134552" x="6951663" y="4414838"/>
          <p14:tracePt t="134564" x="6951663" y="4046538"/>
          <p14:tracePt t="134595" x="6926263" y="3736975"/>
          <p14:tracePt t="134597" x="6900863" y="3471863"/>
          <p14:tracePt t="134620" x="6892925" y="3292475"/>
          <p14:tracePt t="134635" x="6865938" y="3206750"/>
          <p14:tracePt t="134676" x="6850063" y="3154363"/>
          <p14:tracePt t="134702" x="6850063" y="3146425"/>
          <p14:tracePt t="134715" x="6823075" y="3136900"/>
          <p14:tracePt t="134739" x="6764338" y="3121025"/>
          <p14:tracePt t="134739" x="6711950" y="3121025"/>
          <p14:tracePt t="134755" x="6600825" y="3121025"/>
          <p14:tracePt t="134775" x="6550025" y="3121025"/>
          <p14:tracePt t="134795" x="6394450" y="3154363"/>
          <p14:tracePt t="134815" x="6189663" y="3222625"/>
          <p14:tracePt t="134835" x="5992813" y="3308350"/>
          <p14:tracePt t="134855" x="5794375" y="3386138"/>
          <p14:tracePt t="134875" x="5649913" y="3471863"/>
          <p14:tracePt t="134895" x="5572125" y="3522663"/>
          <p14:tracePt t="134915" x="5494338" y="3565525"/>
          <p14:tracePt t="134935" x="5426075" y="3617913"/>
          <p14:tracePt t="134955" x="5340350" y="3668713"/>
          <p14:tracePt t="134975" x="5264150" y="3721100"/>
          <p14:tracePt t="134995" x="5143500" y="3771900"/>
          <p14:tracePt t="135039" x="5075238" y="3806825"/>
          <p14:tracePt t="135039" x="4997450" y="3840163"/>
          <p14:tracePt t="135055" x="4937125" y="3883025"/>
          <p14:tracePt t="135101" x="4878388" y="3917950"/>
          <p14:tracePt t="135111" x="4860925" y="3917950"/>
          <p14:tracePt t="135153" x="4860925" y="3925888"/>
          <p14:tracePt t="135178" x="4878388" y="3935413"/>
          <p14:tracePt t="135188" x="4937125" y="3960813"/>
          <p14:tracePt t="135214" x="5022850" y="3994150"/>
          <p14:tracePt t="135226" x="5135563" y="4021138"/>
          <p14:tracePt t="135242" x="5168900" y="4029075"/>
          <p14:tracePt t="135247" x="5246688" y="4046538"/>
          <p14:tracePt t="135276" x="5314950" y="4054475"/>
          <p14:tracePt t="135276" x="5375275" y="4064000"/>
          <p14:tracePt t="135295" x="5451475" y="4071938"/>
          <p14:tracePt t="135339" x="5511800" y="4071938"/>
          <p14:tracePt t="135355" x="5537200" y="4071938"/>
          <p14:tracePt t="135355" x="5589588" y="4071938"/>
          <p14:tracePt t="135374" x="5657850" y="4071938"/>
          <p14:tracePt t="135395" x="5735638" y="4071938"/>
          <p14:tracePt t="135416" x="5751513" y="4071938"/>
          <p14:tracePt t="135571" x="5718175" y="4071938"/>
          <p14:tracePt t="135577" x="5675313" y="4071938"/>
          <p14:tracePt t="135607" x="5554663" y="4071938"/>
          <p14:tracePt t="135619" x="5521325" y="4071938"/>
          <p14:tracePt t="135620" x="5375275" y="4071938"/>
          <p14:tracePt t="135654" x="5211763" y="4071938"/>
          <p14:tracePt t="135655" x="5092700" y="4071938"/>
          <p14:tracePt t="135675" x="5057775" y="4071938"/>
          <p14:tracePt t="135802" x="5100638" y="4064000"/>
          <p14:tracePt t="135831" x="5143500" y="4064000"/>
          <p14:tracePt t="135846" x="5211763" y="4064000"/>
          <p14:tracePt t="135859" x="5254625" y="4064000"/>
          <p14:tracePt t="135874" x="5365750" y="4071938"/>
          <p14:tracePt t="135875" x="5418138" y="4071938"/>
          <p14:tracePt t="135894" x="5521325" y="4079875"/>
          <p14:tracePt t="135915" x="5622925" y="4079875"/>
          <p14:tracePt t="135934" x="5761038" y="4089400"/>
          <p14:tracePt t="135954" x="5786438" y="4089400"/>
          <p14:tracePt t="135974" x="5811838" y="4089400"/>
          <p14:tracePt t="135994" x="5864225" y="4089400"/>
          <p14:tracePt t="136015" x="5880100" y="4089400"/>
          <p14:tracePt t="136056" x="5889625" y="4089400"/>
          <p14:tracePt t="136161" x="5864225" y="4097338"/>
          <p14:tracePt t="136188" x="5786438" y="4114800"/>
          <p14:tracePt t="136200" x="5665788" y="4132263"/>
          <p14:tracePt t="136214" x="5614988" y="4132263"/>
          <p14:tracePt t="136215" x="5521325" y="4149725"/>
          <p14:tracePt t="136234" x="5451475" y="4157663"/>
          <p14:tracePt t="136254" x="5400675" y="4157663"/>
          <p14:tracePt t="136274" x="5375275" y="4157663"/>
          <p14:tracePt t="136374" x="5400675" y="4149725"/>
          <p14:tracePt t="136385" x="5451475" y="4149725"/>
          <p14:tracePt t="136412" x="5503863" y="4140200"/>
          <p14:tracePt t="136425" x="5580063" y="4140200"/>
          <p14:tracePt t="136434" x="5632450" y="4140200"/>
          <p14:tracePt t="136442" x="5743575" y="4149725"/>
          <p14:tracePt t="136454" x="5794375" y="4157663"/>
          <p14:tracePt t="136474" x="5915025" y="4157663"/>
          <p14:tracePt t="136494" x="6035675" y="4165600"/>
          <p14:tracePt t="136514" x="6043613" y="4165600"/>
          <p14:tracePt t="136624" x="6051550" y="4165600"/>
          <p14:tracePt t="136635" x="6061075" y="4165600"/>
          <p14:tracePt t="13663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FS and LTI Systems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latin typeface="Cambria Math"/>
                          </a:rPr>
                          <m:t>=&lt;</m:t>
                        </m:r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/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𝑁𝑛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</m:e>
                    </m:nary>
                  </m:oMath>
                </a14:m>
                <a:r>
                  <a:rPr lang="en-US" b="0" i="1" dirty="0" smtClean="0">
                    <a:latin typeface="Cambria Math"/>
                  </a:rPr>
                  <a:t/>
                </a:r>
                <a:br>
                  <a:rPr lang="en-US" b="0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=&lt;</m:t>
                        </m:r>
                        <m:r>
                          <a:rPr lang="en-US" i="1">
                            <a:latin typeface="Cambria Math"/>
                          </a:rPr>
                          <m:t>𝑁</m:t>
                        </m:r>
                        <m:r>
                          <a:rPr lang="en-US" i="1">
                            <a:latin typeface="Cambria Math"/>
                          </a:rPr>
                          <m:t>&gt;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𝑗𝑘</m:t>
                            </m:r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  <m:r>
                              <a:rPr lang="en-US" i="1">
                                <a:latin typeface="Cambria Math"/>
                              </a:rPr>
                              <m:t>/</m:t>
                            </m:r>
                            <m:r>
                              <a:rPr lang="en-US" i="1">
                                <a:latin typeface="Cambria Math"/>
                              </a:rPr>
                              <m:t>𝑁𝑛</m:t>
                            </m:r>
                          </m:sup>
                        </m:sSup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Same idea as in the continuous case</a:t>
                </a:r>
              </a:p>
              <a:p>
                <a:pPr lvl="1"/>
                <a:r>
                  <a:rPr lang="en-US" dirty="0" smtClean="0"/>
                  <a:t>Each harmonic is modified by the Frequency Response at the harmonic frequency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45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1"/>
    </mc:Choice>
    <mc:Fallback>
      <p:transition spd="slow" advTm="3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99" x="4364038" y="2143125"/>
          <p14:tracePt t="12338" x="4354513" y="2143125"/>
          <p14:tracePt t="12362" x="4346575" y="2143125"/>
          <p14:tracePt t="12388" x="4329113" y="2135188"/>
          <p14:tracePt t="12388" x="0" y="0"/>
        </p14:tracePtLst>
        <p14:tracePtLst>
          <p14:tracePt t="12576" x="4037013" y="2100263"/>
          <p14:tracePt t="12587" x="4011613" y="2100263"/>
          <p14:tracePt t="12613" x="4003675" y="2100263"/>
          <p14:tracePt t="12623" x="3986213" y="2100263"/>
          <p14:tracePt t="12649" x="3943350" y="2100263"/>
          <p14:tracePt t="12663" x="3908425" y="2108200"/>
          <p14:tracePt t="12688" x="3875088" y="2108200"/>
          <p14:tracePt t="12701" x="3857625" y="2108200"/>
          <p14:tracePt t="12708" x="3822700" y="2108200"/>
          <p14:tracePt t="12721" x="3789363" y="2108200"/>
          <p14:tracePt t="12741" x="3721100" y="2108200"/>
          <p14:tracePt t="12761" x="3668713" y="2108200"/>
          <p14:tracePt t="12781" x="3617913" y="2108200"/>
          <p14:tracePt t="12801" x="3582988" y="2108200"/>
          <p14:tracePt t="12821" x="3522663" y="2108200"/>
          <p14:tracePt t="12841" x="3514725" y="2108200"/>
          <p14:tracePt t="12987" x="3522663" y="2100263"/>
          <p14:tracePt t="12987" x="3540125" y="2092325"/>
          <p14:tracePt t="13015" x="3557588" y="2092325"/>
          <p14:tracePt t="13025" x="3600450" y="2082800"/>
          <p14:tracePt t="13051" x="3643313" y="2074863"/>
          <p14:tracePt t="13063" x="3711575" y="2057400"/>
          <p14:tracePt t="13069" x="3729038" y="2057400"/>
          <p14:tracePt t="13081" x="3789363" y="2057400"/>
          <p14:tracePt t="13100" x="3865563" y="2057400"/>
          <p14:tracePt t="13121" x="3943350" y="2057400"/>
          <p14:tracePt t="13141" x="4011613" y="2057400"/>
          <p14:tracePt t="13160" x="4029075" y="2057400"/>
          <p14:tracePt t="13181" x="4106863" y="2049463"/>
          <p14:tracePt t="13201" x="4157663" y="2049463"/>
          <p14:tracePt t="13221" x="4217988" y="2049463"/>
          <p14:tracePt t="13241" x="4260850" y="2039938"/>
          <p14:tracePt t="13260" x="4286250" y="2039938"/>
          <p14:tracePt t="13281" x="4397375" y="2039938"/>
          <p14:tracePt t="13302" x="4422775" y="2039938"/>
          <p14:tracePt t="13321" x="4483100" y="2039938"/>
          <p14:tracePt t="13342" x="4543425" y="2039938"/>
          <p14:tracePt t="13361" x="4637088" y="2039938"/>
          <p14:tracePt t="13382" x="4697413" y="2039938"/>
          <p14:tracePt t="13402" x="4757738" y="2032000"/>
          <p14:tracePt t="13421" x="4792663" y="2032000"/>
          <p14:tracePt t="13442" x="4843463" y="2032000"/>
          <p14:tracePt t="13461" x="4878388" y="2032000"/>
          <p14:tracePt t="13482" x="4921250" y="2032000"/>
          <p14:tracePt t="13502" x="4937125" y="2032000"/>
          <p14:tracePt t="13681" x="4903788" y="2032000"/>
          <p14:tracePt t="13694" x="4878388" y="2032000"/>
          <p14:tracePt t="13704" x="4775200" y="2032000"/>
          <p14:tracePt t="13719" x="4697413" y="2032000"/>
          <p14:tracePt t="13730" x="4586288" y="2032000"/>
          <p14:tracePt t="13741" x="4543425" y="2032000"/>
          <p14:tracePt t="13761" x="4440238" y="2032000"/>
          <p14:tracePt t="13782" x="4311650" y="2032000"/>
          <p14:tracePt t="13802" x="4217988" y="2032000"/>
          <p14:tracePt t="13821" x="4097338" y="2022475"/>
          <p14:tracePt t="13841" x="3951288" y="2014538"/>
          <p14:tracePt t="13862" x="3883025" y="2006600"/>
          <p14:tracePt t="13881" x="3806825" y="2006600"/>
          <p14:tracePt t="13902" x="3754438" y="1997075"/>
          <p14:tracePt t="13921" x="3746500" y="1997075"/>
          <p14:tracePt t="13942" x="3703638" y="1989138"/>
          <p14:tracePt t="13962" x="3651250" y="1989138"/>
          <p14:tracePt t="13982" x="3635375" y="1989138"/>
          <p14:tracePt t="14002" x="3592513" y="1989138"/>
          <p14:tracePt t="14049" x="3575050" y="1989138"/>
          <p14:tracePt t="14139" x="3582988" y="1989138"/>
          <p14:tracePt t="14151" x="3608388" y="1989138"/>
          <p14:tracePt t="14162" x="3686175" y="1989138"/>
          <p14:tracePt t="14187" x="3771900" y="1989138"/>
          <p14:tracePt t="14201" x="3849688" y="1989138"/>
          <p14:tracePt t="14202" x="3908425" y="1989138"/>
          <p14:tracePt t="14221" x="4029075" y="1997075"/>
          <p14:tracePt t="14242" x="4106863" y="1997075"/>
          <p14:tracePt t="14261" x="4217988" y="1997075"/>
          <p14:tracePt t="14281" x="4268788" y="2006600"/>
          <p14:tracePt t="14302" x="4329113" y="2006600"/>
          <p14:tracePt t="14321" x="4406900" y="2006600"/>
          <p14:tracePt t="14341" x="4492625" y="2014538"/>
          <p14:tracePt t="14362" x="4560888" y="2014538"/>
          <p14:tracePt t="14381" x="4637088" y="2022475"/>
          <p14:tracePt t="14424" x="4689475" y="2022475"/>
          <p14:tracePt t="14424" x="4722813" y="2032000"/>
          <p14:tracePt t="14441" x="4749800" y="2032000"/>
          <p14:tracePt t="14441" x="4783138" y="2039938"/>
          <p14:tracePt t="14485" x="4818063" y="2039938"/>
          <p14:tracePt t="14510" x="4851400" y="2039938"/>
          <p14:tracePt t="14535" x="4860925" y="2039938"/>
          <p14:tracePt t="14572" x="4868863" y="2039938"/>
          <p14:tracePt t="14579" x="4878388" y="2039938"/>
          <p14:tracePt t="14613" x="4886325" y="2039938"/>
          <p14:tracePt t="14708" x="4886325" y="2049463"/>
          <p14:tracePt t="14736" x="4868863" y="2049463"/>
          <p14:tracePt t="14748" x="4835525" y="2049463"/>
          <p14:tracePt t="14761" x="4818063" y="2049463"/>
          <p14:tracePt t="14761" x="4749800" y="2049463"/>
          <p14:tracePt t="14781" x="4664075" y="2049463"/>
          <p14:tracePt t="14802" x="4578350" y="2049463"/>
          <p14:tracePt t="14821" x="4422775" y="2049463"/>
          <p14:tracePt t="14841" x="4329113" y="2049463"/>
          <p14:tracePt t="14862" x="4251325" y="2049463"/>
          <p14:tracePt t="14882" x="4132263" y="2049463"/>
          <p14:tracePt t="14923" x="4037013" y="2049463"/>
          <p14:tracePt t="14924" x="3968750" y="2049463"/>
          <p14:tracePt t="14961" x="3935413" y="2049463"/>
          <p14:tracePt t="14962" x="3857625" y="2049463"/>
          <p14:tracePt t="14981" x="3789363" y="2049463"/>
          <p14:tracePt t="15029" x="3703638" y="2065338"/>
          <p14:tracePt t="15040" x="3694113" y="2065338"/>
          <p14:tracePt t="15063" x="3660775" y="2065338"/>
          <p14:tracePt t="15207" x="3668713" y="2065338"/>
          <p14:tracePt t="15218" x="3686175" y="2065338"/>
          <p14:tracePt t="15241" x="3694113" y="2065338"/>
          <p14:tracePt t="15264" x="3703638" y="2065338"/>
          <p14:tracePt t="15294" x="3721100" y="2065338"/>
          <p14:tracePt t="15306" x="3736975" y="2065338"/>
          <p14:tracePt t="15311" x="3746500" y="2065338"/>
          <p14:tracePt t="15345" x="3763963" y="2065338"/>
          <p14:tracePt t="15348" x="3763963" y="2074863"/>
          <p14:tracePt t="15361" x="3771900" y="2074863"/>
          <p14:tracePt t="15381" x="3789363" y="2074863"/>
          <p14:tracePt t="15401" x="3806825" y="2074863"/>
          <p14:tracePt t="15421" x="3832225" y="2074863"/>
          <p14:tracePt t="15607" x="3849688" y="2074863"/>
          <p14:tracePt t="15622" x="3951288" y="2117725"/>
          <p14:tracePt t="15645" x="4303713" y="2211388"/>
          <p14:tracePt t="15659" x="4706938" y="2297113"/>
          <p14:tracePt t="15669" x="4765675" y="2314575"/>
          <p14:tracePt t="15697" x="4937125" y="2357438"/>
          <p14:tracePt t="15708" x="5100638" y="2392363"/>
          <p14:tracePt t="15723" x="5194300" y="2417763"/>
          <p14:tracePt t="15741" x="5272088" y="2435225"/>
          <p14:tracePt t="15744" x="5443538" y="2486025"/>
          <p14:tracePt t="15761" x="5607050" y="2520950"/>
          <p14:tracePt t="15781" x="5803900" y="2571750"/>
          <p14:tracePt t="15801" x="5915025" y="2589213"/>
          <p14:tracePt t="15821" x="5992813" y="2606675"/>
          <p14:tracePt t="15841" x="6018213" y="2614613"/>
          <p14:tracePt t="15861" x="6086475" y="2622550"/>
          <p14:tracePt t="15881" x="6129338" y="2632075"/>
          <p14:tracePt t="15900" x="6146800" y="2632075"/>
          <p14:tracePt t="15921" x="6154738" y="2632075"/>
          <p14:tracePt t="15941" x="6164263" y="2632075"/>
          <p14:tracePt t="15961" x="6189663" y="2632075"/>
          <p14:tracePt t="15981" x="6223000" y="2632075"/>
          <p14:tracePt t="16001" x="6257925" y="2632075"/>
          <p14:tracePt t="16021" x="6369050" y="2632075"/>
          <p14:tracePt t="16041" x="6446838" y="2632075"/>
          <p14:tracePt t="16060" x="6557963" y="2649538"/>
          <p14:tracePt t="16081" x="6592888" y="2649538"/>
          <p14:tracePt t="16100" x="6651625" y="2657475"/>
          <p14:tracePt t="16121" x="6678613" y="2657475"/>
          <p14:tracePt t="16141" x="6704013" y="2657475"/>
          <p14:tracePt t="16260" x="6686550" y="2657475"/>
          <p14:tracePt t="16262" x="6661150" y="2657475"/>
          <p14:tracePt t="16296" x="6583363" y="2657475"/>
          <p14:tracePt t="16309" x="6489700" y="2657475"/>
          <p14:tracePt t="16320" x="6454775" y="2657475"/>
          <p14:tracePt t="16321" x="6394450" y="2657475"/>
          <p14:tracePt t="16341" x="6335713" y="2649538"/>
          <p14:tracePt t="16384" x="6240463" y="2640013"/>
          <p14:tracePt t="16400" x="6232525" y="2640013"/>
          <p14:tracePt t="16421" x="6172200" y="2632075"/>
          <p14:tracePt t="16421" x="6137275" y="2632075"/>
          <p14:tracePt t="16441" x="6078538" y="2622550"/>
          <p14:tracePt t="16460" x="6051550" y="2622550"/>
          <p14:tracePt t="16508" x="6026150" y="2622550"/>
          <p14:tracePt t="16614" x="6018213" y="2622550"/>
          <p14:tracePt t="16637" x="5992813" y="2622550"/>
          <p14:tracePt t="16661" x="5949950" y="2622550"/>
          <p14:tracePt t="16673" x="5932488" y="2622550"/>
          <p14:tracePt t="16768" x="5983288" y="2622550"/>
          <p14:tracePt t="16778" x="6018213" y="2622550"/>
          <p14:tracePt t="16803" x="6078538" y="2622550"/>
          <p14:tracePt t="16816" x="6137275" y="2614613"/>
          <p14:tracePt t="16828" x="6154738" y="2614613"/>
          <p14:tracePt t="16832" x="6189663" y="2614613"/>
          <p14:tracePt t="16862" x="6240463" y="2606675"/>
          <p14:tracePt t="16866" x="6257925" y="2606675"/>
          <p14:tracePt t="16880" x="6318250" y="2606675"/>
          <p14:tracePt t="16900" x="6369050" y="2606675"/>
          <p14:tracePt t="16920" x="6464300" y="2606675"/>
          <p14:tracePt t="16940" x="6532563" y="2606675"/>
          <p14:tracePt t="16960" x="6600825" y="2606675"/>
          <p14:tracePt t="16980" x="6737350" y="2606675"/>
          <p14:tracePt t="17021" x="6797675" y="2606675"/>
          <p14:tracePt t="17021" x="6858000" y="2606675"/>
          <p14:tracePt t="17041" x="6926263" y="2606675"/>
          <p14:tracePt t="17082" x="6986588" y="2606675"/>
          <p14:tracePt t="17082" x="6994525" y="2606675"/>
          <p14:tracePt t="17137" x="7004050" y="2606675"/>
          <p14:tracePt t="17353" x="7004050" y="2614613"/>
          <p14:tracePt t="17504" x="6994525" y="2622550"/>
          <p14:tracePt t="17515" x="6994525" y="2632075"/>
          <p14:tracePt t="17541" x="6943725" y="2657475"/>
          <p14:tracePt t="17554" x="6858000" y="2682875"/>
          <p14:tracePt t="17565" x="6797675" y="2708275"/>
          <p14:tracePt t="17573" x="6592888" y="2768600"/>
          <p14:tracePt t="17602" x="6335713" y="2828925"/>
          <p14:tracePt t="17602" x="6232525" y="2846388"/>
          <p14:tracePt t="17620" x="6035675" y="2871788"/>
          <p14:tracePt t="17640" x="5854700" y="2906713"/>
          <p14:tracePt t="17660" x="5726113" y="2922588"/>
          <p14:tracePt t="17680" x="5632450" y="2932113"/>
          <p14:tracePt t="17700" x="5580063" y="2932113"/>
          <p14:tracePt t="17720" x="5494338" y="2932113"/>
          <p14:tracePt t="17740" x="5392738" y="2932113"/>
          <p14:tracePt t="17760" x="5340350" y="2932113"/>
          <p14:tracePt t="17780" x="5272088" y="2932113"/>
          <p14:tracePt t="17800" x="5186363" y="2922588"/>
          <p14:tracePt t="17820" x="5126038" y="2914650"/>
          <p14:tracePt t="17840" x="5040313" y="2906713"/>
          <p14:tracePt t="17860" x="4911725" y="2879725"/>
          <p14:tracePt t="17880" x="4818063" y="2871788"/>
          <p14:tracePt t="17900" x="4732338" y="2846388"/>
          <p14:tracePt t="17920" x="4689475" y="2836863"/>
          <p14:tracePt t="17940" x="4621213" y="2820988"/>
          <p14:tracePt t="17960" x="4518025" y="2803525"/>
          <p14:tracePt t="18005" x="4508500" y="2803525"/>
          <p14:tracePt t="18102" x="4500563" y="2794000"/>
          <p14:tracePt t="18137" x="4492625" y="2794000"/>
          <p14:tracePt t="18149" x="4475163" y="2778125"/>
          <p14:tracePt t="18161" x="4465638" y="2778125"/>
          <p14:tracePt t="18180" x="4449763" y="2768600"/>
          <p14:tracePt t="18186" x="4432300" y="2751138"/>
          <p14:tracePt t="18235" x="4414838" y="2743200"/>
          <p14:tracePt t="18247" x="4406900" y="2735263"/>
          <p14:tracePt t="18370" x="4422775" y="2725738"/>
          <p14:tracePt t="18396" x="4432300" y="2725738"/>
          <p14:tracePt t="18408" x="4465638" y="2708275"/>
          <p14:tracePt t="18421" x="4483100" y="2708275"/>
          <p14:tracePt t="18422" x="4518025" y="2700338"/>
          <p14:tracePt t="18439" x="4525963" y="2692400"/>
          <p14:tracePt t="18460" x="4611688" y="2665413"/>
          <p14:tracePt t="18480" x="4672013" y="2649538"/>
          <p14:tracePt t="18500" x="4697413" y="2649538"/>
          <p14:tracePt t="18520" x="4757738" y="2649538"/>
          <p14:tracePt t="18539" x="4818063" y="2649538"/>
          <p14:tracePt t="18579" x="4878388" y="2640013"/>
          <p14:tracePt t="18580" x="4911725" y="2640013"/>
          <p14:tracePt t="18599" x="4997450" y="2640013"/>
          <p14:tracePt t="18642" x="5057775" y="2640013"/>
          <p14:tracePt t="18647" x="5118100" y="2640013"/>
          <p14:tracePt t="18660" x="5221288" y="2632075"/>
          <p14:tracePt t="18706" x="5280025" y="2632075"/>
          <p14:tracePt t="18719" x="5340350" y="2632075"/>
          <p14:tracePt t="18720" x="5365750" y="2632075"/>
          <p14:tracePt t="18739" x="5418138" y="2632075"/>
          <p14:tracePt t="18760" x="5494338" y="2632075"/>
          <p14:tracePt t="18780" x="5564188" y="2632075"/>
          <p14:tracePt t="18799" x="5580063" y="2632075"/>
          <p14:tracePt t="18819" x="5607050" y="2632075"/>
          <p14:tracePt t="18840" x="5622925" y="2632075"/>
          <p14:tracePt t="18860" x="5649913" y="2632075"/>
          <p14:tracePt t="18905" x="5657850" y="2632075"/>
          <p14:tracePt t="18962" x="5665788" y="2632075"/>
          <p14:tracePt t="18995" x="5675313" y="2632075"/>
          <p14:tracePt t="19045" x="5683250" y="2632075"/>
          <p14:tracePt t="19120" x="5692775" y="2632075"/>
          <p14:tracePt t="19284" x="5675313" y="2649538"/>
          <p14:tracePt t="19289" x="5607050" y="2665413"/>
          <p14:tracePt t="19321" x="5503863" y="2682875"/>
          <p14:tracePt t="19333" x="5468938" y="2692400"/>
          <p14:tracePt t="19343" x="5349875" y="2700338"/>
          <p14:tracePt t="19368" x="5280025" y="2700338"/>
          <p14:tracePt t="19382" x="5254625" y="2700338"/>
          <p14:tracePt t="19382" x="5178425" y="2700338"/>
          <p14:tracePt t="19400" x="5143500" y="2700338"/>
          <p14:tracePt t="19420" x="5092700" y="2708275"/>
          <p14:tracePt t="19440" x="5075238" y="2708275"/>
          <p14:tracePt t="19460" x="5057775" y="2708275"/>
          <p14:tracePt t="19481" x="5040313" y="2708275"/>
          <p14:tracePt t="19501" x="4997450" y="2708275"/>
          <p14:tracePt t="19543" x="4979988" y="2708275"/>
          <p14:tracePt t="19556" x="4946650" y="2708275"/>
          <p14:tracePt t="19567" x="4929188" y="2708275"/>
          <p14:tracePt t="19581" x="4878388" y="2700338"/>
          <p14:tracePt t="19600" x="4826000" y="2692400"/>
          <p14:tracePt t="19620" x="4765675" y="2682875"/>
          <p14:tracePt t="19640" x="4706938" y="2674938"/>
          <p14:tracePt t="19660" x="4637088" y="2674938"/>
          <p14:tracePt t="19680" x="4594225" y="2665413"/>
          <p14:tracePt t="19700" x="4586288" y="2665413"/>
          <p14:tracePt t="19741" x="4578350" y="2665413"/>
          <p14:tracePt t="19767" x="4568825" y="2665413"/>
          <p14:tracePt t="19849" x="4560888" y="2665413"/>
          <p14:tracePt t="19860" x="4551363" y="2657475"/>
          <p14:tracePt t="19978" x="4568825" y="2657475"/>
          <p14:tracePt t="19993" x="4629150" y="2657475"/>
          <p14:tracePt t="20001" x="4646613" y="2657475"/>
          <p14:tracePt t="20029" x="4706938" y="2665413"/>
          <p14:tracePt t="20041" x="4765675" y="2665413"/>
          <p14:tracePt t="20042" x="4792663" y="2674938"/>
          <p14:tracePt t="20060" x="4860925" y="2674938"/>
          <p14:tracePt t="20081" x="4929188" y="2682875"/>
          <p14:tracePt t="20100" x="5065713" y="2700338"/>
          <p14:tracePt t="20120" x="5143500" y="2708275"/>
          <p14:tracePt t="20140" x="5203825" y="2717800"/>
          <p14:tracePt t="20160" x="5307013" y="2725738"/>
          <p14:tracePt t="20203" x="5365750" y="2735263"/>
          <p14:tracePt t="20220" x="5426075" y="2735263"/>
          <p14:tracePt t="20225" x="5443538" y="2743200"/>
          <p14:tracePt t="20240" x="5503863" y="2743200"/>
          <p14:tracePt t="20260" x="5546725" y="2743200"/>
          <p14:tracePt t="20280" x="5572125" y="2743200"/>
          <p14:tracePt t="20300" x="5622925" y="2743200"/>
          <p14:tracePt t="20320" x="5683250" y="2743200"/>
          <p14:tracePt t="20340" x="5768975" y="2743200"/>
          <p14:tracePt t="20360" x="5829300" y="2735263"/>
          <p14:tracePt t="20380" x="5880100" y="2735263"/>
          <p14:tracePt t="20400" x="5932488" y="2725738"/>
          <p14:tracePt t="20443" x="5949950" y="2725738"/>
          <p14:tracePt t="20456" x="5957888" y="2725738"/>
          <p14:tracePt t="20463" x="5965825" y="2725738"/>
          <p14:tracePt t="20480" x="5975350" y="2725738"/>
          <p14:tracePt t="20569" x="5965825" y="2725738"/>
          <p14:tracePt t="20592" x="5940425" y="2725738"/>
          <p14:tracePt t="20616" x="5880100" y="2725738"/>
          <p14:tracePt t="20629" x="5803900" y="2725738"/>
          <p14:tracePt t="20641" x="5751513" y="2725738"/>
          <p14:tracePt t="20641" x="5622925" y="2725738"/>
          <p14:tracePt t="20660" x="5426075" y="2717800"/>
          <p14:tracePt t="20680" x="5203825" y="2700338"/>
          <p14:tracePt t="20700" x="5032375" y="2682875"/>
          <p14:tracePt t="20741" x="4929188" y="2682875"/>
          <p14:tracePt t="20741" x="4800600" y="2674938"/>
          <p14:tracePt t="20760" x="4629150" y="2665413"/>
          <p14:tracePt t="20780" x="4621213" y="2665413"/>
          <p14:tracePt t="20800" x="4568825" y="2665413"/>
          <p14:tracePt t="20820" x="4518025" y="2665413"/>
          <p14:tracePt t="20840" x="4492625" y="2657475"/>
          <p14:tracePt t="20860" x="4465638" y="2657475"/>
          <p14:tracePt t="20880" x="4449763" y="2657475"/>
          <p14:tracePt t="21042" x="4449763" y="2649538"/>
          <p14:tracePt t="21067" x="4457700" y="2649538"/>
          <p14:tracePt t="21080" x="4475163" y="2649538"/>
          <p14:tracePt t="21090" x="4518025" y="2649538"/>
          <p14:tracePt t="21114" x="4578350" y="2649538"/>
          <p14:tracePt t="21127" x="4621213" y="2649538"/>
          <p14:tracePt t="21127" x="4637088" y="2649538"/>
          <p14:tracePt t="21140" x="4697413" y="2649538"/>
          <p14:tracePt t="21160" x="4792663" y="2649538"/>
          <p14:tracePt t="21180" x="4886325" y="2649538"/>
          <p14:tracePt t="21200" x="4972050" y="2649538"/>
          <p14:tracePt t="21219" x="5032375" y="2657475"/>
          <p14:tracePt t="21240" x="5092700" y="2657475"/>
          <p14:tracePt t="21260" x="5118100" y="2657475"/>
          <p14:tracePt t="21279" x="5168900" y="2657475"/>
          <p14:tracePt t="21300" x="5264150" y="2665413"/>
          <p14:tracePt t="21320" x="5314950" y="2665413"/>
          <p14:tracePt t="21339" x="5357813" y="2665413"/>
          <p14:tracePt t="21360" x="5451475" y="2665413"/>
          <p14:tracePt t="21402" x="5511800" y="2674938"/>
          <p14:tracePt t="21402" x="5572125" y="2674938"/>
          <p14:tracePt t="21420" x="5649913" y="2674938"/>
          <p14:tracePt t="21463" x="5683250" y="2674938"/>
          <p14:tracePt t="21500" x="5700713" y="2674938"/>
          <p14:tracePt t="21654" x="5700713" y="2682875"/>
          <p14:tracePt t="21679" x="5692775" y="2682875"/>
          <p14:tracePt t="2168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LTI system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 −1&lt;</m:t>
                    </m:r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&lt;1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Find FS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dirty="0" smtClean="0"/>
                  <a:t> given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endParaRPr lang="en-US" b="0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Find FS representation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=2</m:t>
                    </m:r>
                    <m:r>
                      <a:rPr lang="en-US" b="0" i="1" smtClean="0">
                        <a:latin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</a:rPr>
                      <m:t>/</m:t>
                    </m:r>
                    <m:r>
                      <a:rPr lang="en-US" b="0" i="1" smtClean="0">
                        <a:latin typeface="Cambria Math"/>
                      </a:rPr>
                      <m:t>𝑁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</a:rPr>
                          <m:t>/</m:t>
                        </m:r>
                        <m:r>
                          <a:rPr lang="en-US" b="0" i="1" smtClean="0">
                            <a:latin typeface="Cambria Math"/>
                          </a:rPr>
                          <m:t>𝑁𝑛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</a:rPr>
                          <m:t>/</m:t>
                        </m:r>
                        <m:r>
                          <a:rPr lang="en-US" b="0" i="1" smtClean="0">
                            <a:latin typeface="Cambria Math"/>
                          </a:rPr>
                          <m:t>𝑁𝑛</m:t>
                        </m:r>
                      </m:sup>
                    </m:sSup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=±1,±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,… 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else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5"/>
                <a:stretch>
                  <a:fillRect t="-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Find frequency response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]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6"/>
                <a:stretch>
                  <a:fillRect t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440680" y="2788920"/>
                <a:ext cx="2513893" cy="188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𝛼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b="0" dirty="0" smtClean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80" y="2788920"/>
                <a:ext cx="2513893" cy="18803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00600" y="4434840"/>
                <a:ext cx="3566160" cy="1467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𝛽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𝛼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𝜔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r>
                            <a:rPr 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𝑗</m:t>
                          </m:r>
                          <m:r>
                            <a:rPr 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1−</m:t>
                          </m:r>
                          <m:r>
                            <a:rPr lang="en-US" i="1">
                              <a:latin typeface="Cambria Math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𝜔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434840"/>
                <a:ext cx="3566160" cy="1467838"/>
              </a:xfrm>
              <a:prstGeom prst="rect">
                <a:avLst/>
              </a:prstGeom>
              <a:blipFill rotWithShape="1">
                <a:blip r:embed="rId8"/>
                <a:stretch>
                  <a:fillRect l="-1538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83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46"/>
    </mc:Choice>
    <mc:Fallback>
      <p:transition spd="slow" advTm="16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51830" x="2254250" y="4379913"/>
          <p14:tracePt t="51927" x="2246313" y="4379913"/>
          <p14:tracePt t="51960" x="2236788" y="4379913"/>
          <p14:tracePt t="51985" x="2211388" y="4397375"/>
          <p14:tracePt t="51998" x="2193925" y="4397375"/>
          <p14:tracePt t="52013" x="2143125" y="4406900"/>
          <p14:tracePt t="52034" x="2108200" y="4414838"/>
          <p14:tracePt t="52035" x="2082800" y="4422775"/>
          <p14:tracePt t="52053" x="2065338" y="4432300"/>
          <p14:tracePt t="52073" x="2057400" y="4440238"/>
          <p14:tracePt t="52093" x="2049463" y="4440238"/>
          <p14:tracePt t="52181" x="2039938" y="4440238"/>
          <p14:tracePt t="52189" x="2022475" y="4440238"/>
          <p14:tracePt t="52328" x="2032000" y="4440238"/>
          <p14:tracePt t="52364" x="2057400" y="4432300"/>
          <p14:tracePt t="52378" x="2074863" y="4432300"/>
          <p14:tracePt t="52392" x="2082800" y="4432300"/>
          <p14:tracePt t="52405" x="2135188" y="4432300"/>
          <p14:tracePt t="52432" x="2211388" y="4432300"/>
          <p14:tracePt t="52446" x="2306638" y="4432300"/>
          <p14:tracePt t="52460" x="2357438" y="4440238"/>
          <p14:tracePt t="52474" x="2460625" y="4465638"/>
          <p14:tracePt t="52474" x="2579688" y="4475163"/>
          <p14:tracePt t="52493" x="2665413" y="4483100"/>
          <p14:tracePt t="52513" x="2743200" y="4500563"/>
          <p14:tracePt t="52557" x="2803525" y="4508500"/>
          <p14:tracePt t="52573" x="2863850" y="4525963"/>
          <p14:tracePt t="52573" x="2871788" y="4525963"/>
          <p14:tracePt t="52593" x="2949575" y="4535488"/>
          <p14:tracePt t="52614" x="3000375" y="4543425"/>
          <p14:tracePt t="52633" x="3043238" y="4543425"/>
          <p14:tracePt t="52653" x="3103563" y="4543425"/>
          <p14:tracePt t="52673" x="3146425" y="4543425"/>
          <p14:tracePt t="52693" x="3154363" y="4551363"/>
          <p14:tracePt t="52713" x="3171825" y="4551363"/>
          <p14:tracePt t="52785" x="3179763" y="4551363"/>
          <p14:tracePt t="52795" x="3189288" y="4551363"/>
          <p14:tracePt t="52820" x="3197225" y="4551363"/>
          <p14:tracePt t="52828" x="3232150" y="4551363"/>
          <p14:tracePt t="52833" x="3240088" y="4551363"/>
          <p14:tracePt t="52853" x="3265488" y="4551363"/>
          <p14:tracePt t="52873" x="3292475" y="4543425"/>
          <p14:tracePt t="52893" x="3300413" y="4535488"/>
          <p14:tracePt t="52914" x="3308350" y="4535488"/>
          <p14:tracePt t="53016" x="3292475" y="4525963"/>
          <p14:tracePt t="53041" x="3257550" y="4518025"/>
          <p14:tracePt t="53053" x="3240088" y="4508500"/>
          <p14:tracePt t="53065" x="3163888" y="4508500"/>
          <p14:tracePt t="53091" x="3103563" y="4500563"/>
          <p14:tracePt t="53104" x="3008313" y="4500563"/>
          <p14:tracePt t="53114" x="2982913" y="4500563"/>
          <p14:tracePt t="53133" x="2922588" y="4500563"/>
          <p14:tracePt t="53153" x="2863850" y="4500563"/>
          <p14:tracePt t="53153" x="2803525" y="4500563"/>
          <p14:tracePt t="53173" x="2768600" y="4492625"/>
          <p14:tracePt t="53193" x="2725738" y="4492625"/>
          <p14:tracePt t="53242" x="2717800" y="4492625"/>
          <p14:tracePt t="53252" x="2708275" y="4483100"/>
          <p14:tracePt t="53281" x="2682875" y="4475163"/>
          <p14:tracePt t="53314" x="2657475" y="4475163"/>
          <p14:tracePt t="53342" x="2640013" y="4465638"/>
          <p14:tracePt t="53354" x="2632075" y="4457700"/>
          <p14:tracePt t="53368" x="2606675" y="4449763"/>
          <p14:tracePt t="53380" x="2563813" y="4440238"/>
          <p14:tracePt t="53405" x="2520950" y="4432300"/>
          <p14:tracePt t="53418" x="2493963" y="4422775"/>
          <p14:tracePt t="53422" x="2451100" y="4414838"/>
          <p14:tracePt t="53453" x="2417763" y="4414838"/>
          <p14:tracePt t="53453" x="2400300" y="4406900"/>
          <p14:tracePt t="53503" x="2382838" y="4406900"/>
          <p14:tracePt t="53588" x="2374900" y="4406900"/>
          <p14:tracePt t="53612" x="2374900" y="4397375"/>
          <p14:tracePt t="53640" x="2357438" y="4397375"/>
          <p14:tracePt t="53652" x="2357438" y="4389438"/>
          <p14:tracePt t="53660" x="2349500" y="4389438"/>
          <p14:tracePt t="53709" x="2332038" y="4389438"/>
          <p14:tracePt t="53734" x="2322513" y="4389438"/>
          <p14:tracePt t="53746" x="2314575" y="4379913"/>
          <p14:tracePt t="53760" x="2297113" y="4379913"/>
          <p14:tracePt t="53783" x="2289175" y="4371975"/>
          <p14:tracePt t="53793" x="2271713" y="4371975"/>
          <p14:tracePt t="53814" x="2263775" y="4371975"/>
          <p14:tracePt t="53862" x="2254250" y="4371975"/>
          <p14:tracePt t="54000" x="2263775" y="4371975"/>
          <p14:tracePt t="54023" x="2279650" y="4371975"/>
          <p14:tracePt t="54048" x="2306638" y="4371975"/>
          <p14:tracePt t="54052" x="2332038" y="4371975"/>
          <p14:tracePt t="54076" x="2339975" y="4371975"/>
          <p14:tracePt t="54097" x="2349500" y="4364038"/>
          <p14:tracePt t="54112" x="2357438" y="4364038"/>
          <p14:tracePt t="54120" x="2374900" y="4364038"/>
          <p14:tracePt t="54197" x="2365375" y="4364038"/>
          <p14:tracePt t="54222" x="2332038" y="4364038"/>
          <p14:tracePt t="54234" x="2306638" y="4364038"/>
          <p14:tracePt t="54244" x="2246313" y="4364038"/>
          <p14:tracePt t="54253" x="2185988" y="4371975"/>
          <p14:tracePt t="54272" x="2160588" y="4371975"/>
          <p14:tracePt t="54427" x="2185988" y="4379913"/>
          <p14:tracePt t="54438" x="2220913" y="4389438"/>
          <p14:tracePt t="54453" x="2314575" y="4406900"/>
          <p14:tracePt t="54454" x="2374900" y="4414838"/>
          <p14:tracePt t="54472" x="2528888" y="4440238"/>
          <p14:tracePt t="54492" x="2735263" y="4475163"/>
          <p14:tracePt t="54512" x="2940050" y="4518025"/>
          <p14:tracePt t="54532" x="3249613" y="4568825"/>
          <p14:tracePt t="54573" x="3479800" y="4611688"/>
          <p14:tracePt t="54574" x="3575050" y="4621213"/>
          <p14:tracePt t="54592" x="3660775" y="4637088"/>
          <p14:tracePt t="54634" x="3711575" y="4637088"/>
          <p14:tracePt t="54634" x="3729038" y="4637088"/>
          <p14:tracePt t="54653" x="3771900" y="4637088"/>
          <p14:tracePt t="54694" x="3822700" y="4637088"/>
          <p14:tracePt t="54695" x="3840163" y="4629150"/>
          <p14:tracePt t="54712" x="3849688" y="4629150"/>
          <p14:tracePt t="54809" x="3840163" y="4611688"/>
          <p14:tracePt t="54836" x="3806825" y="4603750"/>
          <p14:tracePt t="54850" x="3779838" y="4594225"/>
          <p14:tracePt t="54860" x="3694113" y="4560888"/>
          <p14:tracePt t="54885" x="3592513" y="4543425"/>
          <p14:tracePt t="54897" x="3532188" y="4525963"/>
          <p14:tracePt t="54912" x="3532188" y="4518025"/>
          <p14:tracePt t="54932" x="3497263" y="4508500"/>
          <p14:tracePt t="54933" x="3436938" y="4492625"/>
          <p14:tracePt t="54952" x="3421063" y="4492625"/>
          <p14:tracePt t="54972" x="3411538" y="4492625"/>
          <p14:tracePt t="54992" x="3411538" y="4483100"/>
          <p14:tracePt t="55052" x="3421063" y="4483100"/>
          <p14:tracePt t="55060" x="3506788" y="4483100"/>
          <p14:tracePt t="55088" x="3617913" y="4483100"/>
          <p14:tracePt t="55098" x="3643313" y="4483100"/>
          <p14:tracePt t="55125" x="3660775" y="4483100"/>
          <p14:tracePt t="55193" x="3643313" y="4483100"/>
          <p14:tracePt t="55203" x="3625850" y="4483100"/>
          <p14:tracePt t="55229" x="3557588" y="4483100"/>
          <p14:tracePt t="55232" x="3489325" y="4483100"/>
          <p14:tracePt t="55241" x="3471863" y="4483100"/>
          <p14:tracePt t="55276" x="3429000" y="4483100"/>
          <p14:tracePt t="55390" x="3446463" y="4465638"/>
          <p14:tracePt t="55413" x="3479800" y="4457700"/>
          <p14:tracePt t="55439" x="3532188" y="4457700"/>
          <p14:tracePt t="55450" x="3592513" y="4449763"/>
          <p14:tracePt t="55682" x="3608388" y="4449763"/>
          <p14:tracePt t="55687" x="0" y="0"/>
        </p14:tracePtLst>
        <p14:tracePtLst>
          <p14:tracePt t="65823" x="2468563" y="5075238"/>
          <p14:tracePt t="65915" x="2460625" y="5075238"/>
          <p14:tracePt t="65952" x="2443163" y="5075238"/>
          <p14:tracePt t="65962" x="2417763" y="5075238"/>
          <p14:tracePt t="65987" x="2400300" y="5075238"/>
          <p14:tracePt t="65999" x="2374900" y="5065713"/>
          <p14:tracePt t="66009" x="2365375" y="5065713"/>
          <p14:tracePt t="66034" x="2349500" y="5065713"/>
          <p14:tracePt t="66090" x="2339975" y="5065713"/>
          <p14:tracePt t="66165" x="2339975" y="5057775"/>
          <p14:tracePt t="66218" x="2357438" y="5057775"/>
          <p14:tracePt t="66236" x="2365375" y="5057775"/>
          <p14:tracePt t="66248" x="2400300" y="5057775"/>
          <p14:tracePt t="66271" x="2425700" y="5057775"/>
          <p14:tracePt t="66288" x="2443163" y="5057775"/>
          <p14:tracePt t="66310" x="2451100" y="5057775"/>
          <p14:tracePt t="66384" x="2451100" y="5049838"/>
          <p14:tracePt t="66401" x="2443163" y="5049838"/>
          <p14:tracePt t="66419" x="2417763" y="5049838"/>
          <p14:tracePt t="66459" x="2400300" y="5049838"/>
          <p14:tracePt t="66482" x="2392363" y="5049838"/>
          <p14:tracePt t="66572" x="2400300" y="5049838"/>
          <p14:tracePt t="66644" x="2408238" y="5049838"/>
          <p14:tracePt t="66680" x="2417763" y="5049838"/>
          <p14:tracePt t="66801" x="2425700" y="5049838"/>
          <p14:tracePt t="66847" x="2443163" y="5049838"/>
          <p14:tracePt t="66879" x="2451100" y="5049838"/>
          <p14:tracePt t="66889" x="2460625" y="5057775"/>
          <p14:tracePt t="66914" x="2503488" y="5065713"/>
          <p14:tracePt t="66924" x="2520950" y="5065713"/>
          <p14:tracePt t="66949" x="2546350" y="5075238"/>
          <p14:tracePt t="66962" x="2563813" y="5075238"/>
          <p14:tracePt t="66972" x="2597150" y="5075238"/>
          <p14:tracePt t="66999" x="2622550" y="5075238"/>
          <p14:tracePt t="67015" x="2657475" y="5075238"/>
          <p14:tracePt t="67029" x="2682875" y="5083175"/>
          <p14:tracePt t="67029" x="2700338" y="5083175"/>
          <p14:tracePt t="67047" x="2708275" y="5083175"/>
          <p14:tracePt t="67068" x="2751138" y="5083175"/>
          <p14:tracePt t="67107" x="2760663" y="5092700"/>
          <p14:tracePt t="67108" x="2794000" y="5092700"/>
          <p14:tracePt t="67127" x="2820988" y="5092700"/>
          <p14:tracePt t="67203" x="2828925" y="5092700"/>
          <p14:tracePt t="67295" x="2846388" y="5092700"/>
          <p14:tracePt t="67306" x="2854325" y="5092700"/>
          <p14:tracePt t="67337" x="2871788" y="5092700"/>
          <p14:tracePt t="67348" x="2879725" y="5092700"/>
          <p14:tracePt t="67373" x="2889250" y="5092700"/>
          <p14:tracePt t="67381" x="2897188" y="5092700"/>
          <p14:tracePt t="67425" x="2906713" y="5092700"/>
          <p14:tracePt t="67450" x="2914650" y="5092700"/>
          <p14:tracePt t="67460" x="2922588" y="5092700"/>
          <p14:tracePt t="67486" x="2940050" y="5092700"/>
          <p14:tracePt t="67499" x="2949575" y="5092700"/>
          <p14:tracePt t="67516" x="2957513" y="5092700"/>
          <p14:tracePt t="67534" x="2982913" y="5092700"/>
          <p14:tracePt t="67540" x="2992438" y="5092700"/>
          <p14:tracePt t="67548" x="3000375" y="5092700"/>
          <p14:tracePt t="67568" x="3025775" y="5092700"/>
          <p14:tracePt t="67588" x="3060700" y="5100638"/>
          <p14:tracePt t="67608" x="3111500" y="5108575"/>
          <p14:tracePt t="67628" x="3136900" y="5108575"/>
          <p14:tracePt t="67648" x="3189288" y="5118100"/>
          <p14:tracePt t="67720" x="3197225" y="5118100"/>
          <p14:tracePt t="67742" x="3214688" y="5118100"/>
          <p14:tracePt t="67782" x="3222625" y="5118100"/>
          <p14:tracePt t="67796" x="3232150" y="5118100"/>
          <p14:tracePt t="67808" x="3240088" y="5118100"/>
          <p14:tracePt t="67940" x="3232150" y="5118100"/>
          <p14:tracePt t="67952" x="3206750" y="5118100"/>
          <p14:tracePt t="67962" x="3171825" y="5118100"/>
          <p14:tracePt t="67987" x="3128963" y="5126038"/>
          <p14:tracePt t="68000" x="3086100" y="5126038"/>
          <p14:tracePt t="68016" x="3068638" y="5126038"/>
          <p14:tracePt t="68035" x="3051175" y="5126038"/>
          <p14:tracePt t="68048" x="3017838" y="5126038"/>
          <p14:tracePt t="68070" x="3008313" y="5126038"/>
          <p14:tracePt t="68093" x="2992438" y="5126038"/>
          <p14:tracePt t="68221" x="3008313" y="5126038"/>
          <p14:tracePt t="68248" x="3043238" y="5126038"/>
          <p14:tracePt t="68260" x="3094038" y="5126038"/>
          <p14:tracePt t="68260" x="3111500" y="5126038"/>
          <p14:tracePt t="68285" x="3163888" y="5135563"/>
          <p14:tracePt t="68296" x="3179763" y="5135563"/>
          <p14:tracePt t="68322" x="3232150" y="5135563"/>
          <p14:tracePt t="68335" x="3292475" y="5143500"/>
          <p14:tracePt t="68348" x="3351213" y="5151438"/>
          <p14:tracePt t="68369" x="3378200" y="5151438"/>
          <p14:tracePt t="68400" x="3386138" y="5151438"/>
          <p14:tracePt t="68431" x="3394075" y="5151438"/>
          <p14:tracePt t="68512" x="3386138" y="5151438"/>
          <p14:tracePt t="68526" x="3378200" y="5151438"/>
          <p14:tracePt t="68561" x="3335338" y="5160963"/>
          <p14:tracePt t="68575" x="3292475" y="5160963"/>
          <p14:tracePt t="68576" x="3275013" y="5160963"/>
          <p14:tracePt t="68588" x="3214688" y="5168900"/>
          <p14:tracePt t="68631" x="3206750" y="5168900"/>
          <p14:tracePt t="68636" x="3197225" y="5168900"/>
          <p14:tracePt t="68669" x="3179763" y="5168900"/>
          <p14:tracePt t="68670" x="3171825" y="5168900"/>
          <p14:tracePt t="68688" x="3163888" y="5168900"/>
          <p14:tracePt t="68708" x="3154363" y="5168900"/>
          <p14:tracePt t="68869" x="3146425" y="5160963"/>
          <p14:tracePt t="68881" x="3136900" y="5160963"/>
          <p14:tracePt t="68891" x="3103563" y="5160963"/>
          <p14:tracePt t="68917" x="3078163" y="5151438"/>
          <p14:tracePt t="68928" x="3035300" y="5151438"/>
          <p14:tracePt t="68936" x="3008313" y="5151438"/>
          <p14:tracePt t="68973" x="2992438" y="5151438"/>
          <p14:tracePt t="69004" x="2982913" y="5151438"/>
          <p14:tracePt t="69333" x="2992438" y="5151438"/>
          <p14:tracePt t="69399" x="3000375" y="5151438"/>
          <p14:tracePt t="69802" x="0" y="0"/>
        </p14:tracePtLst>
        <p14:tracePtLst>
          <p14:tracePt t="101568" x="2794000" y="4835525"/>
          <p14:tracePt t="101658" x="2794000" y="4826000"/>
          <p14:tracePt t="101694" x="2794000" y="4818063"/>
          <p14:tracePt t="101704" x="2794000" y="4808538"/>
          <p14:tracePt t="101730" x="2794000" y="4800600"/>
          <p14:tracePt t="101744" x="2794000" y="4783138"/>
          <p14:tracePt t="101756" x="2794000" y="4749800"/>
          <p14:tracePt t="101757" x="2794000" y="4732338"/>
          <p14:tracePt t="101776" x="2811463" y="4697413"/>
          <p14:tracePt t="101796" x="2854325" y="4654550"/>
          <p14:tracePt t="101817" x="3035300" y="4543425"/>
          <p14:tracePt t="101837" x="3240088" y="4449763"/>
          <p14:tracePt t="101857" x="3506788" y="4346575"/>
          <p14:tracePt t="101876" x="3592513" y="4311650"/>
          <p14:tracePt t="101897" x="3840163" y="4235450"/>
          <p14:tracePt t="101916" x="4243388" y="4132263"/>
          <p14:tracePt t="101936" x="4535488" y="4064000"/>
          <p14:tracePt t="101957" x="4860925" y="3986213"/>
          <p14:tracePt t="101976" x="5237163" y="3875088"/>
          <p14:tracePt t="101997" x="5478463" y="3814763"/>
          <p14:tracePt t="102016" x="5735638" y="3736975"/>
          <p14:tracePt t="102036" x="6026150" y="3660775"/>
          <p14:tracePt t="102080" x="6137275" y="3617913"/>
          <p14:tracePt t="102083" x="6292850" y="3575050"/>
          <p14:tracePt t="102096" x="6507163" y="3497263"/>
          <p14:tracePt t="102147" x="6583363" y="3454400"/>
          <p14:tracePt t="102159" x="6704013" y="3403600"/>
          <p14:tracePt t="102160" x="6754813" y="3386138"/>
          <p14:tracePt t="102177" x="6935788" y="3308350"/>
          <p14:tracePt t="102220" x="7072313" y="3257550"/>
          <p14:tracePt t="102220" x="7140575" y="3222625"/>
          <p14:tracePt t="102237" x="7175500" y="3197225"/>
          <p14:tracePt t="102280" x="7200900" y="3171825"/>
          <p14:tracePt t="102280" x="0" y="0"/>
        </p14:tracePtLst>
        <p14:tracePtLst>
          <p14:tracePt t="102656" x="7423150" y="2614613"/>
          <p14:tracePt t="102755" x="7397750" y="2622550"/>
          <p14:tracePt t="102767" x="7364413" y="2640013"/>
          <p14:tracePt t="102776" x="7346950" y="2640013"/>
          <p14:tracePt t="102785" x="7312025" y="2657475"/>
          <p14:tracePt t="102797" x="7269163" y="2682875"/>
          <p14:tracePt t="102817" x="7251700" y="2692400"/>
          <p14:tracePt t="102837" x="7218363" y="2692400"/>
          <p14:tracePt t="102972" x="7226300" y="2682875"/>
          <p14:tracePt t="102983" x="7261225" y="2665413"/>
          <p14:tracePt t="103008" x="7312025" y="2649538"/>
          <p14:tracePt t="103020" x="7354888" y="2640013"/>
          <p14:tracePt t="103037" x="7450138" y="2622550"/>
          <p14:tracePt t="103040" x="7586663" y="2606675"/>
          <p14:tracePt t="103057" x="7680325" y="2597150"/>
          <p14:tracePt t="103077" x="7689850" y="2597150"/>
          <p14:tracePt t="103097" x="7732713" y="2579688"/>
          <p14:tracePt t="103207" x="7707313" y="2571750"/>
          <p14:tracePt t="103231" x="7664450" y="2563813"/>
          <p14:tracePt t="103244" x="7604125" y="2554288"/>
          <p14:tracePt t="103245" x="7586663" y="2554288"/>
          <p14:tracePt t="103257" x="7543800" y="2546350"/>
          <p14:tracePt t="103277" x="7493000" y="2536825"/>
          <p14:tracePt t="103297" x="7483475" y="2536825"/>
          <p14:tracePt t="103460" x="7493000" y="2536825"/>
          <p14:tracePt t="103471" x="7500938" y="2546350"/>
          <p14:tracePt t="103515" x="7493000" y="2546350"/>
          <p14:tracePt t="103541" x="7407275" y="2554288"/>
          <p14:tracePt t="103557" x="7304088" y="2571750"/>
          <p14:tracePt t="103560" x="7269163" y="2571750"/>
          <p14:tracePt t="103560" x="7243763" y="2579688"/>
          <p14:tracePt t="103600" x="7218363" y="2589213"/>
          <p14:tracePt t="103641" x="7218363" y="2606675"/>
          <p14:tracePt t="103664" x="7226300" y="2622550"/>
          <p14:tracePt t="103678" x="7235825" y="2657475"/>
          <p14:tracePt t="103715" x="7243763" y="2682875"/>
          <p14:tracePt t="103727" x="7243763" y="2692400"/>
          <p14:tracePt t="103738" x="7251700" y="2708275"/>
          <p14:tracePt t="103738" x="7251700" y="2735263"/>
          <p14:tracePt t="103757" x="7251700" y="2786063"/>
          <p14:tracePt t="103777" x="7251700" y="2836863"/>
          <p14:tracePt t="103797" x="7243763" y="2922588"/>
          <p14:tracePt t="103842" x="7226300" y="2992438"/>
          <p14:tracePt t="103854" x="7218363" y="3060700"/>
          <p14:tracePt t="103864" x="7208838" y="3078163"/>
          <p14:tracePt t="103877" x="7192963" y="3121025"/>
          <p14:tracePt t="103897" x="7140575" y="3240088"/>
          <p14:tracePt t="103917" x="7132638" y="3257550"/>
          <p14:tracePt t="103937" x="7115175" y="3292475"/>
          <p14:tracePt t="103957" x="7097713" y="3325813"/>
          <p14:tracePt t="103977" x="7072313" y="3378200"/>
          <p14:tracePt t="103997" x="7054850" y="3429000"/>
          <p14:tracePt t="104016" x="7029450" y="3479800"/>
          <p14:tracePt t="104037" x="6994525" y="3549650"/>
          <p14:tracePt t="104057" x="6969125" y="3582988"/>
          <p14:tracePt t="104176" x="6969125" y="3592513"/>
          <p14:tracePt t="104210" x="6951663" y="3592513"/>
          <p14:tracePt t="104236" x="6926263" y="3600450"/>
          <p14:tracePt t="104248" x="6918325" y="3608388"/>
          <p14:tracePt t="104248" x="6892925" y="3608388"/>
          <p14:tracePt t="104284" x="6850063" y="3608388"/>
          <p14:tracePt t="104296" x="6797675" y="3608388"/>
          <p14:tracePt t="104297" x="6772275" y="3608388"/>
          <p14:tracePt t="104316" x="6729413" y="3600450"/>
          <p14:tracePt t="104337" x="6678613" y="3582988"/>
          <p14:tracePt t="104357" x="6635750" y="3575050"/>
          <p14:tracePt t="104400" x="6626225" y="3575050"/>
          <p14:tracePt t="104400" x="6618288" y="3575050"/>
          <p14:tracePt t="104441" x="6600825" y="3575050"/>
          <p14:tracePt t="104631" x="6608763" y="3575050"/>
          <p14:tracePt t="104654" x="6626225" y="3575050"/>
          <p14:tracePt t="104679" x="6661150" y="3592513"/>
          <p14:tracePt t="104692" x="6694488" y="3592513"/>
          <p14:tracePt t="104704" x="6704013" y="3592513"/>
          <p14:tracePt t="104716" x="6754813" y="3592513"/>
          <p14:tracePt t="104739" x="6797675" y="3600450"/>
          <p14:tracePt t="104739" x="6807200" y="3600450"/>
          <p14:tracePt t="104756" x="6815138" y="3600450"/>
          <p14:tracePt t="104776" x="6832600" y="3600450"/>
          <p14:tracePt t="104796" x="6850063" y="3600450"/>
          <p14:tracePt t="104923" x="6850063" y="3608388"/>
          <p14:tracePt t="104934" x="6832600" y="3608388"/>
          <p14:tracePt t="104959" x="6789738" y="3625850"/>
          <p14:tracePt t="104972" x="6737350" y="3635375"/>
          <p14:tracePt t="104983" x="6721475" y="3635375"/>
          <p14:tracePt t="105008" x="6661150" y="3643313"/>
          <p14:tracePt t="105021" x="6608763" y="3643313"/>
          <p14:tracePt t="105022" x="6592888" y="3643313"/>
          <p14:tracePt t="105036" x="6575425" y="3643313"/>
          <p14:tracePt t="105056" x="6557963" y="3643313"/>
          <p14:tracePt t="105076" x="6550025" y="3643313"/>
          <p14:tracePt t="105273" x="6557963" y="3643313"/>
          <p14:tracePt t="105299" x="6565900" y="3643313"/>
          <p14:tracePt t="105402" x="6575425" y="3643313"/>
          <p14:tracePt t="105437" x="6592888" y="3643313"/>
          <p14:tracePt t="105462" x="6618288" y="3643313"/>
          <p14:tracePt t="105475" x="6643688" y="3643313"/>
          <p14:tracePt t="105480" x="6651625" y="3643313"/>
          <p14:tracePt t="105496" x="6686550" y="3643313"/>
          <p14:tracePt t="105516" x="6772275" y="3643313"/>
          <p14:tracePt t="105562" x="6807200" y="3643313"/>
          <p14:tracePt t="105574" x="6865938" y="3643313"/>
          <p14:tracePt t="105581" x="6883400" y="3643313"/>
          <p14:tracePt t="105596" x="6961188" y="3643313"/>
          <p14:tracePt t="105616" x="7011988" y="3643313"/>
          <p14:tracePt t="105636" x="7029450" y="3643313"/>
          <p14:tracePt t="105656" x="7072313" y="3643313"/>
          <p14:tracePt t="105676" x="7107238" y="3643313"/>
          <p14:tracePt t="105732" x="7115175" y="3643313"/>
          <p14:tracePt t="105923" x="7115175" y="3635375"/>
          <p14:tracePt t="105949" x="7107238" y="3617913"/>
          <p14:tracePt t="105960" x="7107238" y="3582988"/>
          <p14:tracePt t="105988" x="7097713" y="3540125"/>
          <p14:tracePt t="106000" x="7072313" y="3479800"/>
          <p14:tracePt t="106016" x="7072313" y="3446463"/>
          <p14:tracePt t="106016" x="7054850" y="3378200"/>
          <p14:tracePt t="106036" x="7037388" y="3325813"/>
          <p14:tracePt t="106056" x="6994525" y="3222625"/>
          <p14:tracePt t="106076" x="6986588" y="3206750"/>
          <p14:tracePt t="106096" x="6961188" y="3154363"/>
          <p14:tracePt t="106116" x="6951663" y="3136900"/>
          <p14:tracePt t="106136" x="6951663" y="3128963"/>
          <p14:tracePt t="106156" x="6943725" y="3121025"/>
          <p14:tracePt t="106176" x="6935788" y="3103563"/>
          <p14:tracePt t="106230" x="6935788" y="3094038"/>
          <p14:tracePt t="106230" x="6926263" y="3094038"/>
          <p14:tracePt t="106263" x="6908800" y="3068638"/>
          <p14:tracePt t="106289" x="6900863" y="3060700"/>
          <p14:tracePt t="106324" x="6883400" y="3051175"/>
          <p14:tracePt t="107135" x="6883400" y="3060700"/>
          <p14:tracePt t="107171" x="6892925" y="3094038"/>
          <p14:tracePt t="107197" x="6900863" y="3146425"/>
          <p14:tracePt t="107211" x="6918325" y="3197225"/>
          <p14:tracePt t="107223" x="6926263" y="3214688"/>
          <p14:tracePt t="107235" x="6943725" y="3240088"/>
          <p14:tracePt t="107260" x="6951663" y="3257550"/>
          <p14:tracePt t="107263" x="6951663" y="3282950"/>
          <p14:tracePt t="107295" x="6961188" y="3292475"/>
          <p14:tracePt t="107321" x="6969125" y="3300413"/>
          <p14:tracePt t="107441" x="6978650" y="3300413"/>
          <p14:tracePt t="107516" x="6994525" y="3300413"/>
          <p14:tracePt t="107541" x="7011988" y="3300413"/>
          <p14:tracePt t="107564" x="7029450" y="3300413"/>
          <p14:tracePt t="107758" x="7037388" y="3308350"/>
          <p14:tracePt t="107795" x="7064375" y="3317875"/>
          <p14:tracePt t="107807" x="7107238" y="3335338"/>
          <p14:tracePt t="107818" x="7115175" y="3343275"/>
          <p14:tracePt t="107843" x="7158038" y="3351213"/>
          <p14:tracePt t="107855" x="7183438" y="3351213"/>
          <p14:tracePt t="107876" x="7218363" y="3368675"/>
          <p14:tracePt t="107901" x="7226300" y="3368675"/>
          <p14:tracePt t="107911" x="7235825" y="3368675"/>
          <p14:tracePt t="108428" x="7243763" y="3368675"/>
          <p14:tracePt t="108454" x="7251700" y="3368675"/>
          <p14:tracePt t="108487" x="7269163" y="3368675"/>
          <p14:tracePt t="108538" x="7278688" y="3368675"/>
          <p14:tracePt t="108587" x="7286625" y="3368675"/>
          <p14:tracePt t="108612" x="7294563" y="3368675"/>
          <p14:tracePt t="108636" x="7304088" y="3368675"/>
          <p14:tracePt t="108687" x="7312025" y="3378200"/>
          <p14:tracePt t="108698" x="7321550" y="3378200"/>
          <p14:tracePt t="108724" x="7337425" y="3378200"/>
          <p14:tracePt t="108750" x="7354888" y="3378200"/>
          <p14:tracePt t="108761" x="7364413" y="3378200"/>
          <p14:tracePt t="108787" x="7372350" y="3378200"/>
          <p14:tracePt t="108798" x="7380288" y="3378200"/>
          <p14:tracePt t="108823" x="7407275" y="3378200"/>
          <p14:tracePt t="108836" x="7423150" y="3378200"/>
          <p14:tracePt t="108836" x="7440613" y="3378200"/>
          <p14:tracePt t="108855" x="7475538" y="3386138"/>
          <p14:tracePt t="108897" x="7508875" y="3386138"/>
          <p14:tracePt t="108897" x="7551738" y="3394075"/>
          <p14:tracePt t="108915" x="7578725" y="3394075"/>
          <p14:tracePt t="108935" x="7621588" y="3403600"/>
          <p14:tracePt t="108955" x="7654925" y="3403600"/>
          <p14:tracePt t="108975" x="7672388" y="3403600"/>
          <p14:tracePt t="108995" x="7697788" y="3411538"/>
          <p14:tracePt t="109015" x="7750175" y="3411538"/>
          <p14:tracePt t="109034" x="7758113" y="3411538"/>
          <p14:tracePt t="109055" x="7766050" y="3411538"/>
          <p14:tracePt t="109075" x="7775575" y="3411538"/>
          <p14:tracePt t="109262" x="7775575" y="3421063"/>
          <p14:tracePt t="109338" x="7766050" y="3421063"/>
          <p14:tracePt t="109351" x="7766050" y="3429000"/>
          <p14:tracePt t="109361" x="7758113" y="3436938"/>
          <p14:tracePt t="109386" x="7732713" y="3436938"/>
          <p14:tracePt t="109406" x="7715250" y="3436938"/>
          <p14:tracePt t="109433" x="7697788" y="3446463"/>
          <p14:tracePt t="109445" x="7680325" y="3446463"/>
          <p14:tracePt t="109456" x="7664450" y="3446463"/>
          <p14:tracePt t="109456" x="7637463" y="3454400"/>
          <p14:tracePt t="109495" x="7612063" y="3463925"/>
          <p14:tracePt t="109495" x="7586663" y="3463925"/>
          <p14:tracePt t="109515" x="7561263" y="3463925"/>
          <p14:tracePt t="109534" x="7535863" y="3463925"/>
          <p14:tracePt t="109555" x="7508875" y="3471863"/>
          <p14:tracePt t="109575" x="7493000" y="3471863"/>
          <p14:tracePt t="109594" x="7458075" y="3471863"/>
          <p14:tracePt t="109615" x="7389813" y="3479800"/>
          <p14:tracePt t="109634" x="7346950" y="3489325"/>
          <p14:tracePt t="109681" x="7312025" y="3489325"/>
          <p14:tracePt t="109691" x="7278688" y="3489325"/>
          <p14:tracePt t="109718" x="7261225" y="3489325"/>
          <p14:tracePt t="109734" x="7235825" y="3489325"/>
          <p14:tracePt t="109738" x="7218363" y="3489325"/>
          <p14:tracePt t="109780" x="7192963" y="3489325"/>
          <p14:tracePt t="109807" x="7158038" y="3489325"/>
          <p14:tracePt t="109816" x="7150100" y="3489325"/>
          <p14:tracePt t="109830" x="7140575" y="3489325"/>
          <p14:tracePt t="109837" x="7132638" y="3489325"/>
          <p14:tracePt t="109854" x="7115175" y="3479800"/>
          <p14:tracePt t="109898" x="7107238" y="3479800"/>
          <p14:tracePt t="110064" x="7107238" y="3471863"/>
          <p14:tracePt t="110087" x="7123113" y="3471863"/>
          <p14:tracePt t="110112" x="7150100" y="3463925"/>
          <p14:tracePt t="110125" x="7200900" y="3463925"/>
          <p14:tracePt t="110138" x="7208838" y="3463925"/>
          <p14:tracePt t="110138" x="7251700" y="3463925"/>
          <p14:tracePt t="110164" x="7304088" y="3463925"/>
          <p14:tracePt t="110174" x="7329488" y="3463925"/>
          <p14:tracePt t="110194" x="7372350" y="3463925"/>
          <p14:tracePt t="110215" x="7389813" y="3454400"/>
          <p14:tracePt t="110259" x="7397750" y="3454400"/>
          <p14:tracePt t="110324" x="7389813" y="3454400"/>
          <p14:tracePt t="110335" x="7380288" y="3454400"/>
          <p14:tracePt t="110360" x="7329488" y="3446463"/>
          <p14:tracePt t="110371" x="7278688" y="3446463"/>
          <p14:tracePt t="110395" x="7218363" y="3446463"/>
          <p14:tracePt t="110408" x="7158038" y="3446463"/>
          <p14:tracePt t="110413" x="7140575" y="3446463"/>
          <p14:tracePt t="110443" x="7123113" y="3446463"/>
          <p14:tracePt t="110453" x="7115175" y="3454400"/>
          <p14:tracePt t="110478" x="7097713" y="3471863"/>
          <p14:tracePt t="110494" x="7089775" y="3479800"/>
          <p14:tracePt t="110516" x="7064375" y="3514725"/>
          <p14:tracePt t="110517" x="7046913" y="3549650"/>
          <p14:tracePt t="110554" x="7021513" y="3592513"/>
          <p14:tracePt t="110555" x="6994525" y="3635375"/>
          <p14:tracePt t="110574" x="6978650" y="3660775"/>
          <p14:tracePt t="110594" x="6969125" y="3660775"/>
          <p14:tracePt t="110614" x="6969125" y="3678238"/>
          <p14:tracePt t="110634" x="6961188" y="3686175"/>
          <p14:tracePt t="110654" x="6943725" y="3703638"/>
          <p14:tracePt t="110674" x="6935788" y="3721100"/>
          <p14:tracePt t="110694" x="6926263" y="3736975"/>
          <p14:tracePt t="110749" x="6918325" y="3754438"/>
          <p14:tracePt t="110774" x="6908800" y="3771900"/>
          <p14:tracePt t="110787" x="6908800" y="3789363"/>
          <p14:tracePt t="110793" x="6908800" y="3797300"/>
          <p14:tracePt t="110823" x="6908800" y="3806825"/>
          <p14:tracePt t="110836" x="6908800" y="3814763"/>
          <p14:tracePt t="110837" x="6900863" y="3814763"/>
          <p14:tracePt t="110854" x="6900863" y="3822700"/>
          <p14:tracePt t="110895" x="6900863" y="3832225"/>
          <p14:tracePt t="110895" x="6900863" y="3840163"/>
          <p14:tracePt t="110914" x="6900863" y="3849688"/>
          <p14:tracePt t="110986" x="6900863" y="3865563"/>
          <p14:tracePt t="110997" x="6900863" y="3875088"/>
          <p14:tracePt t="111016" x="6900863" y="3892550"/>
          <p14:tracePt t="111036" x="6908800" y="3917950"/>
          <p14:tracePt t="111036" x="6918325" y="3935413"/>
          <p14:tracePt t="111054" x="6935788" y="3978275"/>
          <p14:tracePt t="111074" x="6935788" y="4003675"/>
          <p14:tracePt t="111094" x="6935788" y="4011613"/>
          <p14:tracePt t="111114" x="6943725" y="4011613"/>
          <p14:tracePt t="111134" x="6943725" y="4021138"/>
          <p14:tracePt t="111154" x="6951663" y="4037013"/>
          <p14:tracePt t="111174" x="6951663" y="4046538"/>
          <p14:tracePt t="111194" x="6961188" y="4046538"/>
          <p14:tracePt t="111214" x="6961188" y="4054475"/>
          <p14:tracePt t="111316" x="6969125" y="4054475"/>
          <p14:tracePt t="111327" x="6978650" y="4054475"/>
          <p14:tracePt t="111363" x="7004050" y="4064000"/>
          <p14:tracePt t="111379" x="7029450" y="4071938"/>
          <p14:tracePt t="111388" x="7046913" y="4071938"/>
          <p14:tracePt t="111415" x="7054850" y="4079875"/>
          <p14:tracePt t="111415" x="7072313" y="4079875"/>
          <p14:tracePt t="111434" x="7107238" y="4089400"/>
          <p14:tracePt t="111488" x="7115175" y="4097338"/>
          <p14:tracePt t="111500" x="7123113" y="4097338"/>
          <p14:tracePt t="111564" x="7132638" y="4097338"/>
          <p14:tracePt t="111591" x="7140575" y="4097338"/>
          <p14:tracePt t="111603" x="7150100" y="4097338"/>
          <p14:tracePt t="111614" x="7158038" y="4097338"/>
          <p14:tracePt t="111737" x="7165975" y="4097338"/>
          <p14:tracePt t="111760" x="7175500" y="4097338"/>
          <p14:tracePt t="111804" x="7183438" y="4097338"/>
          <p14:tracePt t="111828" x="7192963" y="4097338"/>
          <p14:tracePt t="111861" x="7200900" y="4097338"/>
          <p14:tracePt t="111961" x="7208838" y="4097338"/>
          <p14:tracePt t="112816" x="7183438" y="4097338"/>
          <p14:tracePt t="112826" x="7175500" y="4097338"/>
          <p14:tracePt t="112852" x="7140575" y="4079875"/>
          <p14:tracePt t="112864" x="7123113" y="4071938"/>
          <p14:tracePt t="112881" x="7097713" y="4064000"/>
          <p14:tracePt t="112901" x="7080250" y="4046538"/>
          <p14:tracePt t="112901" x="0" y="0"/>
        </p14:tracePtLst>
        <p14:tracePtLst>
          <p14:tracePt t="116900" x="6978650" y="4389438"/>
          <p14:tracePt t="116947" x="6969125" y="4389438"/>
          <p14:tracePt t="117005" x="6961188" y="4389438"/>
          <p14:tracePt t="117031" x="6951663" y="4389438"/>
          <p14:tracePt t="117043" x="6943725" y="4389438"/>
          <p14:tracePt t="117054" x="6935788" y="4389438"/>
          <p14:tracePt t="117074" x="6918325" y="4389438"/>
          <p14:tracePt t="117099" x="6892925" y="4389438"/>
          <p14:tracePt t="117114" x="6883400" y="4389438"/>
          <p14:tracePt t="117122" x="6858000" y="4389438"/>
          <p14:tracePt t="117156" x="6832600" y="4389438"/>
          <p14:tracePt t="117167" x="6823075" y="4389438"/>
          <p14:tracePt t="117194" x="6815138" y="4389438"/>
          <p14:tracePt t="117218" x="6789738" y="4389438"/>
          <p14:tracePt t="117229" x="6780213" y="4389438"/>
          <p14:tracePt t="117234" x="6772275" y="4389438"/>
          <p14:tracePt t="117254" x="6746875" y="4389438"/>
          <p14:tracePt t="117273" x="6729413" y="4389438"/>
          <p14:tracePt t="117316" x="6729413" y="4379913"/>
          <p14:tracePt t="117370" x="6721475" y="4379913"/>
          <p14:tracePt t="117404" x="6711950" y="4379913"/>
          <p14:tracePt t="117429" x="6704013" y="4379913"/>
          <p14:tracePt t="117472" x="6694488" y="4371975"/>
          <p14:tracePt t="117488" x="6678613" y="4371975"/>
          <p14:tracePt t="117502" x="6669088" y="4371975"/>
          <p14:tracePt t="117514" x="6651625" y="4371975"/>
          <p14:tracePt t="117535" x="6635750" y="4371975"/>
          <p14:tracePt t="117554" x="6608763" y="4371975"/>
          <p14:tracePt t="117555" x="6592888" y="4371975"/>
          <p14:tracePt t="117810" x="6592888" y="4379913"/>
          <p14:tracePt t="117953" x="6608763" y="4379913"/>
          <p14:tracePt t="117979" x="6626225" y="4379913"/>
          <p14:tracePt t="117993" x="6635750" y="4379913"/>
          <p14:tracePt t="118013" x="6651625" y="4379913"/>
          <p14:tracePt t="118014" x="6678613" y="4379913"/>
          <p14:tracePt t="118033" x="6694488" y="4379913"/>
          <p14:tracePt t="118054" x="6711950" y="4379913"/>
          <p14:tracePt t="118074" x="6737350" y="4389438"/>
          <p14:tracePt t="118094" x="6754813" y="4389438"/>
          <p14:tracePt t="118114" x="6772275" y="4389438"/>
          <p14:tracePt t="118133" x="6780213" y="4397375"/>
          <p14:tracePt t="118153" x="6807200" y="4397375"/>
          <p14:tracePt t="118174" x="6840538" y="4397375"/>
          <p14:tracePt t="118265" x="6850063" y="4397375"/>
          <p14:tracePt t="118315" x="6858000" y="4397375"/>
          <p14:tracePt t="118373" x="6865938" y="4397375"/>
          <p14:tracePt t="118445" x="6875463" y="4397375"/>
          <p14:tracePt t="118468" x="6875463" y="4406900"/>
          <p14:tracePt t="118505" x="6883400" y="4406900"/>
          <p14:tracePt t="118563" x="6892925" y="4406900"/>
          <p14:tracePt t="118682" x="6900863" y="4397375"/>
          <p14:tracePt t="118692" x="6908800" y="4397375"/>
          <p14:tracePt t="118722" x="6935788" y="4397375"/>
          <p14:tracePt t="118744" x="6961188" y="4389438"/>
          <p14:tracePt t="118787" x="6961188" y="4379913"/>
          <p14:tracePt t="118809" x="6969125" y="4379913"/>
          <p14:tracePt t="118849" x="6978650" y="4371975"/>
          <p14:tracePt t="118918" x="6986588" y="4371975"/>
          <p14:tracePt t="118959" x="6994525" y="4371975"/>
          <p14:tracePt t="119069" x="7004050" y="4371975"/>
          <p14:tracePt t="119110" x="7011988" y="4371975"/>
          <p14:tracePt t="119152" x="7029450" y="4371975"/>
          <p14:tracePt t="119215" x="7029450" y="4364038"/>
          <p14:tracePt t="119260" x="0" y="0"/>
        </p14:tracePtLst>
        <p14:tracePtLst>
          <p14:tracePt t="122450" x="6951663" y="4114800"/>
          <p14:tracePt t="122543" x="6961188" y="4122738"/>
          <p14:tracePt t="122556" x="6986588" y="4140200"/>
          <p14:tracePt t="122560" x="7011988" y="4140200"/>
          <p14:tracePt t="122572" x="7037388" y="4140200"/>
          <p14:tracePt t="122592" x="7072313" y="4140200"/>
          <p14:tracePt t="122612" x="7123113" y="4149725"/>
          <p14:tracePt t="122653" x="7158038" y="4149725"/>
          <p14:tracePt t="122653" x="7192963" y="4149725"/>
          <p14:tracePt t="122672" x="7243763" y="4157663"/>
          <p14:tracePt t="122692" x="7251700" y="4157663"/>
          <p14:tracePt t="122712" x="7294563" y="4157663"/>
          <p14:tracePt t="122732" x="7380288" y="4157663"/>
          <p14:tracePt t="122752" x="7389813" y="4165600"/>
          <p14:tracePt t="122772" x="7423150" y="4165600"/>
          <p14:tracePt t="122813" x="7440613" y="4165600"/>
          <p14:tracePt t="122813" x="7466013" y="4165600"/>
          <p14:tracePt t="122832" x="7500938" y="4165600"/>
          <p14:tracePt t="122852" x="7543800" y="4175125"/>
          <p14:tracePt t="122872" x="7586663" y="4175125"/>
          <p14:tracePt t="122892" x="7594600" y="4175125"/>
          <p14:tracePt t="122934" x="7621588" y="4175125"/>
          <p14:tracePt t="122935" x="7629525" y="4175125"/>
          <p14:tracePt t="122982" x="7637463" y="4175125"/>
          <p14:tracePt t="122995" x="7646988" y="4175125"/>
          <p14:tracePt t="123047" x="7654925" y="4175125"/>
          <p14:tracePt t="123059" x="7672388" y="4175125"/>
          <p14:tracePt t="123205" x="7654925" y="4175125"/>
          <p14:tracePt t="123205" x="7637463" y="4183063"/>
          <p14:tracePt t="123228" x="7629525" y="4183063"/>
          <p14:tracePt t="123253" x="7604125" y="4183063"/>
          <p14:tracePt t="123263" x="7561263" y="4192588"/>
          <p14:tracePt t="123288" x="7551738" y="4192588"/>
          <p14:tracePt t="123301" x="7526338" y="4192588"/>
          <p14:tracePt t="123310" x="7508875" y="4192588"/>
          <p14:tracePt t="123336" x="7483475" y="4192588"/>
          <p14:tracePt t="123346" x="7458075" y="4200525"/>
          <p14:tracePt t="123351" x="7440613" y="4200525"/>
          <p14:tracePt t="123371" x="7407275" y="4200525"/>
          <p14:tracePt t="123432" x="7397750" y="4200525"/>
          <p14:tracePt t="123723" x="7380288" y="4200525"/>
          <p14:tracePt t="123736" x="7364413" y="4200525"/>
          <p14:tracePt t="123766" x="7346950" y="4200525"/>
          <p14:tracePt t="123780" x="7329488" y="4200525"/>
          <p14:tracePt t="123794" x="7294563" y="4200525"/>
          <p14:tracePt t="123811" x="7278688" y="4200525"/>
          <p14:tracePt t="123812" x="7226300" y="4200525"/>
          <p14:tracePt t="123831" x="7208838" y="4200525"/>
          <p14:tracePt t="123851" x="7175500" y="4200525"/>
          <p14:tracePt t="123871" x="7150100" y="4200525"/>
          <p14:tracePt t="123914" x="7123113" y="4192588"/>
          <p14:tracePt t="123947" x="7107238" y="4192588"/>
          <p14:tracePt t="123973" x="7089775" y="4192588"/>
          <p14:tracePt t="124007" x="7080250" y="4192588"/>
          <p14:tracePt t="124022" x="7072313" y="4192588"/>
          <p14:tracePt t="124033" x="7064375" y="4183063"/>
          <p14:tracePt t="124209" x="7080250" y="4175125"/>
          <p14:tracePt t="124235" x="7089775" y="4175125"/>
          <p14:tracePt t="124247" x="7123113" y="4175125"/>
          <p14:tracePt t="124270" x="7140575" y="4175125"/>
          <p14:tracePt t="124295" x="7165975" y="4165600"/>
          <p14:tracePt t="124301" x="7183438" y="4165600"/>
          <p14:tracePt t="124392" x="7192963" y="4165600"/>
          <p14:tracePt t="124575" x="7200900" y="4165600"/>
          <p14:tracePt t="124632" x="7208838" y="4165600"/>
          <p14:tracePt t="124760" x="7200900" y="4175125"/>
          <p14:tracePt t="124771" x="7192963" y="4175125"/>
          <p14:tracePt t="124795" x="7165975" y="4175125"/>
          <p14:tracePt t="124806" x="7115175" y="4175125"/>
          <p14:tracePt t="124829" x="7080250" y="4175125"/>
          <p14:tracePt t="124854" x="7046913" y="4175125"/>
          <p14:tracePt t="124885" x="7029450" y="4165600"/>
          <p14:tracePt t="124896" x="7021513" y="4165600"/>
          <p14:tracePt t="124919" x="7011988" y="4165600"/>
          <p14:tracePt t="125081" x="7021513" y="4165600"/>
          <p14:tracePt t="125094" x="7037388" y="4165600"/>
          <p14:tracePt t="125111" x="7054850" y="4165600"/>
          <p14:tracePt t="125111" x="7107238" y="4165600"/>
          <p14:tracePt t="125131" x="7175500" y="4157663"/>
          <p14:tracePt t="125151" x="7243763" y="4157663"/>
          <p14:tracePt t="125171" x="7304088" y="4149725"/>
          <p14:tracePt t="125191" x="7337425" y="4149725"/>
          <p14:tracePt t="125211" x="7354888" y="4140200"/>
          <p14:tracePt t="125279" x="7364413" y="4140200"/>
          <p14:tracePt t="125404" x="7354888" y="4140200"/>
          <p14:tracePt t="125531" x="7354888" y="4149725"/>
          <p14:tracePt t="125569" x="7372350" y="4149725"/>
          <p14:tracePt t="125581" x="7397750" y="4149725"/>
          <p14:tracePt t="125581" x="7432675" y="4149725"/>
          <p14:tracePt t="125603" x="7458075" y="4157663"/>
          <p14:tracePt t="125631" x="7518400" y="4157663"/>
          <p14:tracePt t="125643" x="7569200" y="4157663"/>
          <p14:tracePt t="125654" x="7594600" y="4157663"/>
          <p14:tracePt t="125670" x="7646988" y="4157663"/>
          <p14:tracePt t="125691" x="7680325" y="4157663"/>
          <p14:tracePt t="125691" x="7732713" y="4157663"/>
          <p14:tracePt t="125710" x="7750175" y="4157663"/>
          <p14:tracePt t="125753" x="7758113" y="4157663"/>
          <p14:tracePt t="125992" x="0" y="0"/>
        </p14:tracePtLst>
        <p14:tracePtLst>
          <p14:tracePt t="131304" x="6850063" y="4346575"/>
          <p14:tracePt t="131495" x="6850063" y="4354513"/>
          <p14:tracePt t="131522" x="6850063" y="4364038"/>
          <p14:tracePt t="131545" x="6850063" y="4371975"/>
          <p14:tracePt t="131572" x="6840538" y="4371975"/>
          <p14:tracePt t="131594" x="6832600" y="4371975"/>
          <p14:tracePt t="131607" x="6832600" y="4379913"/>
          <p14:tracePt t="131625" x="6823075" y="4379913"/>
          <p14:tracePt t="131670" x="6823075" y="4389438"/>
          <p14:tracePt t="131692" x="6815138" y="4389438"/>
          <p14:tracePt t="131719" x="6789738" y="4389438"/>
          <p14:tracePt t="131776" x="6789738" y="4397375"/>
          <p14:tracePt t="131800" x="6780213" y="4397375"/>
          <p14:tracePt t="131884" x="6772275" y="4397375"/>
          <p14:tracePt t="131905" x="6764338" y="4406900"/>
          <p14:tracePt t="131941" x="6746875" y="4406900"/>
          <p14:tracePt t="131967" x="6729413" y="4406900"/>
          <p14:tracePt t="131979" x="6704013" y="4406900"/>
          <p14:tracePt t="131990" x="6661150" y="4406900"/>
          <p14:tracePt t="132012" x="6618288" y="4414838"/>
          <p14:tracePt t="132039" x="6592888" y="4414838"/>
          <p14:tracePt t="132051" x="6583363" y="4414838"/>
          <p14:tracePt t="132080" x="6575425" y="4414838"/>
          <p14:tracePt t="132113" x="6565900" y="4414838"/>
          <p14:tracePt t="132117" x="6550025" y="4414838"/>
          <p14:tracePt t="132185" x="6540500" y="4414838"/>
          <p14:tracePt t="132305" x="6565900" y="4414838"/>
          <p14:tracePt t="132338" x="6583363" y="4414838"/>
          <p14:tracePt t="132348" x="6626225" y="4414838"/>
          <p14:tracePt t="132374" x="6669088" y="4406900"/>
          <p14:tracePt t="132389" x="6711950" y="4406900"/>
          <p14:tracePt t="132391" x="6737350" y="4397375"/>
          <p14:tracePt t="132409" x="6797675" y="4397375"/>
          <p14:tracePt t="132429" x="6832600" y="4397375"/>
          <p14:tracePt t="132449" x="6850063" y="4397375"/>
          <p14:tracePt t="132533" x="6858000" y="4397375"/>
          <p14:tracePt t="132673" x="6832600" y="4397375"/>
          <p14:tracePt t="132684" x="6807200" y="4397375"/>
          <p14:tracePt t="132709" x="6764338" y="4397375"/>
          <p14:tracePt t="132709" x="6711950" y="4397375"/>
          <p14:tracePt t="132735" x="6694488" y="4397375"/>
          <p14:tracePt t="132747" x="6635750" y="4397375"/>
          <p14:tracePt t="132757" x="6608763" y="4406900"/>
          <p14:tracePt t="132783" x="6575425" y="4406900"/>
          <p14:tracePt t="132793" x="6557963" y="4406900"/>
          <p14:tracePt t="132806" x="6540500" y="4406900"/>
          <p14:tracePt t="132839" x="6515100" y="4406900"/>
          <p14:tracePt t="132970" x="6540500" y="4406900"/>
          <p14:tracePt t="132982" x="6550025" y="4406900"/>
          <p14:tracePt t="132994" x="6583363" y="4406900"/>
          <p14:tracePt t="133020" x="6635750" y="4414838"/>
          <p14:tracePt t="133033" x="6651625" y="4414838"/>
          <p14:tracePt t="133049" x="6694488" y="4414838"/>
          <p14:tracePt t="133052" x="6754813" y="4414838"/>
          <p14:tracePt t="133069" x="6772275" y="4414838"/>
          <p14:tracePt t="133089" x="6797675" y="4414838"/>
          <p14:tracePt t="133133" x="6807200" y="4414838"/>
          <p14:tracePt t="133265" x="6807200" y="4422775"/>
          <p14:tracePt t="133300" x="6789738" y="4432300"/>
          <p14:tracePt t="133310" x="6772275" y="4432300"/>
          <p14:tracePt t="133335" x="6729413" y="4432300"/>
          <p14:tracePt t="133335" x="6711950" y="4432300"/>
          <p14:tracePt t="133358" x="6678613" y="4440238"/>
          <p14:tracePt t="133382" x="6618288" y="4440238"/>
          <p14:tracePt t="133395" x="6600825" y="4440238"/>
          <p14:tracePt t="133418" x="6592888" y="4440238"/>
          <p14:tracePt t="133443" x="6575425" y="4440238"/>
          <p14:tracePt t="133616" x="6600825" y="4440238"/>
          <p14:tracePt t="133628" x="6635750" y="4440238"/>
          <p14:tracePt t="133638" x="6651625" y="4440238"/>
          <p14:tracePt t="133662" x="6704013" y="4440238"/>
          <p14:tracePt t="133673" x="6746875" y="4440238"/>
          <p14:tracePt t="133698" x="6815138" y="4440238"/>
          <p14:tracePt t="133708" x="6840538" y="4440238"/>
          <p14:tracePt t="133711" x="6875463" y="4440238"/>
          <p14:tracePt t="133728" x="6892925" y="4440238"/>
          <p14:tracePt t="134152" x="6865938" y="4440238"/>
          <p14:tracePt t="134166" x="6850063" y="4440238"/>
          <p14:tracePt t="134177" x="6815138" y="4440238"/>
          <p14:tracePt t="134200" x="6764338" y="4432300"/>
          <p14:tracePt t="134218" x="6711950" y="4432300"/>
          <p14:tracePt t="134231" x="6686550" y="4432300"/>
          <p14:tracePt t="134248" x="6635750" y="4422775"/>
          <p14:tracePt t="134249" x="6575425" y="4422775"/>
          <p14:tracePt t="134268" x="6557963" y="4414838"/>
          <p14:tracePt t="134289" x="6532563" y="4414838"/>
          <p14:tracePt t="134309" x="6523038" y="4414838"/>
          <p14:tracePt t="134376" x="6515100" y="4414838"/>
          <p14:tracePt t="134477" x="6532563" y="4414838"/>
          <p14:tracePt t="134512" x="6557963" y="4414838"/>
          <p14:tracePt t="134522" x="6575425" y="4414838"/>
          <p14:tracePt t="134548" x="6600825" y="4414838"/>
          <p14:tracePt t="134560" x="6608763" y="4414838"/>
          <p14:tracePt t="134576" x="6635750" y="4414838"/>
          <p14:tracePt t="134596" x="6661150" y="4414838"/>
          <p14:tracePt t="134597" x="6678613" y="4414838"/>
          <p14:tracePt t="134608" x="6686550" y="4414838"/>
          <p14:tracePt t="134628" x="6721475" y="4414838"/>
          <p14:tracePt t="134649" x="6780213" y="4414838"/>
          <p14:tracePt t="134669" x="6789738" y="4414838"/>
          <p14:tracePt t="134688" x="6797675" y="4414838"/>
          <p14:tracePt t="134708" x="6815138" y="4414838"/>
          <p14:tracePt t="134728" x="6823075" y="4414838"/>
          <p14:tracePt t="135138" x="6832600" y="4414838"/>
          <p14:tracePt t="135222" x="6840538" y="4414838"/>
          <p14:tracePt t="135235" x="6850063" y="4414838"/>
          <p14:tracePt t="135323" x="6858000" y="4414838"/>
          <p14:tracePt t="135611" x="6858000" y="4422775"/>
          <p14:tracePt t="135859" x="0" y="0"/>
        </p14:tracePtLst>
        <p14:tracePtLst>
          <p14:tracePt t="138450" x="5314950" y="4765675"/>
          <p14:tracePt t="138655" x="5332413" y="4765675"/>
          <p14:tracePt t="138665" x="5357813" y="4765675"/>
          <p14:tracePt t="138692" x="5375275" y="4765675"/>
          <p14:tracePt t="138707" x="5400675" y="4765675"/>
          <p14:tracePt t="138710" x="5418138" y="4765675"/>
          <p14:tracePt t="138727" x="5461000" y="4765675"/>
          <p14:tracePt t="138747" x="5529263" y="4775200"/>
          <p14:tracePt t="138766" x="5607050" y="4783138"/>
          <p14:tracePt t="138787" x="5640388" y="4783138"/>
          <p14:tracePt t="138807" x="5657850" y="4783138"/>
          <p14:tracePt t="138827" x="5683250" y="4783138"/>
          <p14:tracePt t="138995" x="5692775" y="4792663"/>
          <p14:tracePt t="139017" x="5700713" y="4792663"/>
          <p14:tracePt t="139185" x="5708650" y="4792663"/>
          <p14:tracePt t="139211" x="5718175" y="4792663"/>
          <p14:tracePt t="139243" x="5726113" y="4792663"/>
          <p14:tracePt t="139266" x="5743575" y="4792663"/>
          <p14:tracePt t="139327" x="5751513" y="4792663"/>
          <p14:tracePt t="139450" x="5761038" y="4792663"/>
          <p14:tracePt t="139565" x="5768975" y="4792663"/>
          <p14:tracePt t="139589" x="5778500" y="4792663"/>
          <p14:tracePt t="139603" x="5794375" y="4792663"/>
          <p14:tracePt t="139614" x="5811838" y="4792663"/>
          <p14:tracePt t="139626" x="5829300" y="4792663"/>
          <p14:tracePt t="139649" x="5846763" y="4792663"/>
          <p14:tracePt t="139649" x="5854700" y="4792663"/>
          <p14:tracePt t="139799" x="5864225" y="4792663"/>
          <p14:tracePt t="139889" x="5872163" y="4792663"/>
          <p14:tracePt t="139912" x="5880100" y="4792663"/>
          <p14:tracePt t="139947" x="5897563" y="4792663"/>
          <p14:tracePt t="139973" x="5907088" y="4792663"/>
          <p14:tracePt t="140013" x="5915025" y="4792663"/>
          <p14:tracePt t="140080" x="5922963" y="4792663"/>
          <p14:tracePt t="140172" x="5932488" y="4792663"/>
          <p14:tracePt t="140204" x="5949950" y="4783138"/>
          <p14:tracePt t="140252" x="5957888" y="4783138"/>
          <p14:tracePt t="140264" x="5965825" y="4783138"/>
          <p14:tracePt t="140395" x="5975350" y="4783138"/>
          <p14:tracePt t="140693" x="5983288" y="4783138"/>
          <p14:tracePt t="140801" x="5992813" y="4783138"/>
          <p14:tracePt t="140827" x="6000750" y="4783138"/>
          <p14:tracePt t="140838" x="6008688" y="4783138"/>
          <p14:tracePt t="140863" x="6018213" y="4783138"/>
          <p14:tracePt t="140875" x="6035675" y="4775200"/>
          <p14:tracePt t="140886" x="6061075" y="4765675"/>
          <p14:tracePt t="140886" x="0" y="0"/>
        </p14:tracePtLst>
        <p14:tracePtLst>
          <p14:tracePt t="142244" x="6592888" y="4371975"/>
          <p14:tracePt t="142409" x="6600825" y="4371975"/>
          <p14:tracePt t="142434" x="6618288" y="4371975"/>
          <p14:tracePt t="142444" x="6626225" y="4371975"/>
          <p14:tracePt t="142460" x="6643688" y="4371975"/>
          <p14:tracePt t="142482" x="6651625" y="4371975"/>
          <p14:tracePt t="142493" x="6669088" y="4371975"/>
          <p14:tracePt t="142523" x="6694488" y="4371975"/>
          <p14:tracePt t="142523" x="6711950" y="4371975"/>
          <p14:tracePt t="142551" x="6729413" y="4371975"/>
          <p14:tracePt t="142565" x="6746875" y="4371975"/>
          <p14:tracePt t="142579" x="6780213" y="4371975"/>
          <p14:tracePt t="142593" x="6815138" y="4371975"/>
          <p14:tracePt t="142612" x="6840538" y="4371975"/>
          <p14:tracePt t="142633" x="6850063" y="4371975"/>
          <p14:tracePt t="142683" x="6858000" y="4371975"/>
          <p14:tracePt t="142716" x="6875463" y="4371975"/>
          <p14:tracePt t="142839" x="6883400" y="4371975"/>
          <p14:tracePt t="143245" x="6892925" y="4371975"/>
          <p14:tracePt t="143385" x="6900863" y="4371975"/>
          <p14:tracePt t="143470" x="6918325" y="4371975"/>
          <p14:tracePt t="143506" x="6943725" y="4364038"/>
          <p14:tracePt t="143516" x="6978650" y="4354513"/>
          <p14:tracePt t="143541" x="7021513" y="4354513"/>
          <p14:tracePt t="143553" x="7037388" y="4346575"/>
          <p14:tracePt t="143554" x="7072313" y="4337050"/>
          <p14:tracePt t="143565" x="7132638" y="4321175"/>
          <p14:tracePt t="143585" x="7183438" y="4303713"/>
          <p14:tracePt t="143605" x="7208838" y="4294188"/>
          <p14:tracePt t="143625" x="7251700" y="4286250"/>
          <p14:tracePt t="143645" x="7304088" y="4268788"/>
          <p14:tracePt t="143665" x="7354888" y="4251325"/>
          <p14:tracePt t="143685" x="7397750" y="4225925"/>
          <p14:tracePt t="143705" x="7423150" y="4225925"/>
          <p14:tracePt t="143725" x="7458075" y="4208463"/>
          <p14:tracePt t="143745" x="7475538" y="4200525"/>
          <p14:tracePt t="143943" x="7466013" y="4200525"/>
          <p14:tracePt t="143954" x="7458075" y="4200525"/>
          <p14:tracePt t="143979" x="7432675" y="4208463"/>
          <p14:tracePt t="143992" x="7397750" y="4217988"/>
          <p14:tracePt t="143993" x="7380288" y="4217988"/>
          <p14:tracePt t="144028" x="7364413" y="4217988"/>
          <p14:tracePt t="144028" x="7346950" y="4225925"/>
          <p14:tracePt t="144045" x="7329488" y="4235450"/>
          <p14:tracePt t="144088" x="7312025" y="4235450"/>
          <p14:tracePt t="144602" x="7321550" y="4235450"/>
          <p14:tracePt t="144631" x="7354888" y="4225925"/>
          <p14:tracePt t="144646" x="7415213" y="4217988"/>
          <p14:tracePt t="144654" x="7450138" y="4217988"/>
          <p14:tracePt t="144665" x="7578725" y="4200525"/>
          <p14:tracePt t="144712" x="7646988" y="4192588"/>
          <p14:tracePt t="144715" x="7664450" y="4192588"/>
          <p14:tracePt t="144726" x="7680325" y="4192588"/>
          <p14:tracePt t="144745" x="7697788" y="4192588"/>
          <p14:tracePt t="144766" x="7715250" y="4192588"/>
          <p14:tracePt t="145782" x="7715250" y="4200525"/>
          <p14:tracePt t="145907" x="7715250" y="4208463"/>
          <p14:tracePt t="145930" x="7715250" y="4217988"/>
          <p14:tracePt t="145952" x="7715250" y="4225925"/>
          <p14:tracePt t="145978" x="7707313" y="4235450"/>
          <p14:tracePt t="145988" x="7707313" y="4251325"/>
          <p14:tracePt t="146014" x="7697788" y="4251325"/>
          <p14:tracePt t="146026" x="7689850" y="4268788"/>
          <p14:tracePt t="146026" x="7680325" y="4268788"/>
          <p14:tracePt t="146050" x="7672388" y="4294188"/>
          <p14:tracePt t="146076" x="7637463" y="4321175"/>
          <p14:tracePt t="146092" x="7621588" y="4337050"/>
          <p14:tracePt t="146105" x="7612063" y="4354513"/>
          <p14:tracePt t="146106" x="7586663" y="4379913"/>
          <p14:tracePt t="146125" x="7551738" y="4406900"/>
          <p14:tracePt t="146145" x="7526338" y="4440238"/>
          <p14:tracePt t="146189" x="7508875" y="4449763"/>
          <p14:tracePt t="146189" x="7493000" y="4465638"/>
          <p14:tracePt t="146223" x="7475538" y="4492625"/>
          <p14:tracePt t="146264" x="7458075" y="4508500"/>
          <p14:tracePt t="146276" x="7440613" y="4525963"/>
          <p14:tracePt t="146287" x="7440613" y="4535488"/>
          <p14:tracePt t="146297" x="7415213" y="4551363"/>
          <p14:tracePt t="146305" x="7389813" y="4578350"/>
          <p14:tracePt t="146325" x="7364413" y="4603750"/>
          <p14:tracePt t="146372" x="7346950" y="4621213"/>
          <p14:tracePt t="146385" x="7337425" y="4637088"/>
          <p14:tracePt t="146408" x="7329488" y="4637088"/>
          <p14:tracePt t="146408" x="7321550" y="4646613"/>
          <p14:tracePt t="146526" x="7321550" y="4654550"/>
          <p14:tracePt t="146686" x="7321550" y="4664075"/>
          <p14:tracePt t="146699" x="7321550" y="4672013"/>
          <p14:tracePt t="146726" x="7312025" y="4689475"/>
          <p14:tracePt t="146741" x="7294563" y="4714875"/>
          <p14:tracePt t="146755" x="7278688" y="4732338"/>
          <p14:tracePt t="146770" x="7261225" y="4749800"/>
          <p14:tracePt t="146781" x="7218363" y="4783138"/>
          <p14:tracePt t="146818" x="7200900" y="4808538"/>
          <p14:tracePt t="146832" x="7183438" y="4818063"/>
          <p14:tracePt t="146866" x="7183438" y="4826000"/>
          <p14:tracePt t="146900" x="7175500" y="4826000"/>
          <p14:tracePt t="146949" x="7165975" y="4826000"/>
          <p14:tracePt t="146996" x="7158038" y="4835525"/>
          <p14:tracePt t="147372" x="7158038" y="4843463"/>
          <p14:tracePt t="148002" x="7158038" y="4851400"/>
          <p14:tracePt t="148035" x="7150100" y="4860925"/>
          <p14:tracePt t="148059" x="7140575" y="4860925"/>
          <p14:tracePt t="148109" x="7132638" y="4860925"/>
          <p14:tracePt t="148176" x="7132638" y="4868863"/>
          <p14:tracePt t="148226" x="7123113" y="4868863"/>
          <p14:tracePt t="148261" x="7115175" y="4868863"/>
          <p14:tracePt t="148301" x="7107238" y="4868863"/>
          <p14:tracePt t="148348" x="7097713" y="4868863"/>
          <p14:tracePt t="148370" x="7089775" y="4868863"/>
          <p14:tracePt t="148395" x="7089775" y="4878388"/>
          <p14:tracePt t="148559" x="7089775" y="4886325"/>
          <p14:tracePt t="148569" x="7080250" y="4886325"/>
          <p14:tracePt t="148731" x="7072313" y="4886325"/>
          <p14:tracePt t="148756" x="7064375" y="4886325"/>
          <p14:tracePt t="149046" x="7064375" y="4894263"/>
          <p14:tracePt t="149088" x="7054850" y="4894263"/>
          <p14:tracePt t="149228" x="7054850" y="4903788"/>
          <p14:tracePt t="149276" x="7064375" y="4903788"/>
          <p14:tracePt t="149298" x="7072313" y="4903788"/>
          <p14:tracePt t="149361" x="7080250" y="4903788"/>
          <p14:tracePt t="149386" x="7097713" y="4903788"/>
          <p14:tracePt t="149425" x="7107238" y="4903788"/>
          <p14:tracePt t="149450" x="7115175" y="4903788"/>
          <p14:tracePt t="149460" x="7123113" y="4903788"/>
          <p14:tracePt t="149503" x="7132638" y="4903788"/>
          <p14:tracePt t="149543" x="7140575" y="4903788"/>
          <p14:tracePt t="149570" x="7140575" y="4911725"/>
          <p14:tracePt t="149580" x="7150100" y="4929188"/>
          <p14:tracePt t="149608" x="7158038" y="4972050"/>
          <p14:tracePt t="149621" x="7158038" y="5006975"/>
          <p14:tracePt t="149621" x="7158038" y="5022850"/>
          <p14:tracePt t="149645" x="7158038" y="5057775"/>
          <p14:tracePt t="149655" x="7158038" y="5083175"/>
          <p14:tracePt t="149682" x="7158038" y="5126038"/>
          <p14:tracePt t="149710" x="7158038" y="5160963"/>
          <p14:tracePt t="149720" x="7158038" y="5168900"/>
          <p14:tracePt t="149746" x="7165975" y="5186363"/>
          <p14:tracePt t="149755" x="7175500" y="5203825"/>
          <p14:tracePt t="149772" x="7200900" y="5221288"/>
          <p14:tracePt t="149783" x="7208838" y="5237163"/>
          <p14:tracePt t="149808" x="7218363" y="5254625"/>
          <p14:tracePt t="149820" x="7243763" y="5280025"/>
          <p14:tracePt t="149845" x="7251700" y="5289550"/>
          <p14:tracePt t="149871" x="7261225" y="5289550"/>
          <p14:tracePt t="149882" x="7261225" y="5297488"/>
          <p14:tracePt t="150808" x="7269163" y="5307013"/>
          <p14:tracePt t="150888" x="7269163" y="5314950"/>
          <p14:tracePt t="150940" x="7269163" y="5322888"/>
          <p14:tracePt t="151272" x="7269163" y="5332413"/>
          <p14:tracePt t="151309" x="7269163" y="5340350"/>
          <p14:tracePt t="151321" x="7269163" y="5349875"/>
          <p14:tracePt t="151331" x="7269163" y="5365750"/>
          <p14:tracePt t="151359" x="7269163" y="5375275"/>
          <p14:tracePt t="151385" x="7261225" y="5383213"/>
          <p14:tracePt t="151397" x="7261225" y="5400675"/>
          <p14:tracePt t="151407" x="7261225" y="5418138"/>
          <p14:tracePt t="151431" x="7243763" y="5443538"/>
          <p14:tracePt t="151444" x="7243763" y="5451475"/>
          <p14:tracePt t="151450" x="7235825" y="5468938"/>
          <p14:tracePt t="151463" x="7235825" y="5494338"/>
          <p14:tracePt t="151517" x="7226300" y="5511800"/>
          <p14:tracePt t="151692" x="7226300" y="5521325"/>
          <p14:tracePt t="151726" x="7218363" y="5529263"/>
          <p14:tracePt t="151753" x="7200900" y="5537200"/>
          <p14:tracePt t="151781" x="7175500" y="5564188"/>
          <p14:tracePt t="151793" x="7158038" y="5572125"/>
          <p14:tracePt t="151803" x="7123113" y="5597525"/>
          <p14:tracePt t="151810" x="7115175" y="5607050"/>
          <p14:tracePt t="151853" x="7107238" y="5614988"/>
          <p14:tracePt t="151959" x="7097713" y="5614988"/>
          <p14:tracePt t="151982" x="7097713" y="5607050"/>
          <p14:tracePt t="152010" x="7089775" y="5589588"/>
          <p14:tracePt t="152021" x="7089775" y="5580063"/>
          <p14:tracePt t="152045" x="7089775" y="5572125"/>
          <p14:tracePt t="152063" x="7080250" y="5564188"/>
          <p14:tracePt t="152068" x="7080250" y="5554663"/>
          <p14:tracePt t="152229" x="7072313" y="5554663"/>
          <p14:tracePt t="152244" x="7054850" y="5546725"/>
          <p14:tracePt t="152255" x="7021513" y="5537200"/>
          <p14:tracePt t="152281" x="6935788" y="5521325"/>
          <p14:tracePt t="152291" x="6807200" y="5468938"/>
          <p14:tracePt t="152317" x="6737350" y="5443538"/>
          <p14:tracePt t="152330" x="6669088" y="5408613"/>
          <p14:tracePt t="152334" x="6651625" y="5392738"/>
          <p14:tracePt t="152343" x="6626225" y="5375275"/>
          <p14:tracePt t="152362" x="6592888" y="5349875"/>
          <p14:tracePt t="152383" x="6550025" y="5322888"/>
          <p14:tracePt t="152403" x="6523038" y="5289550"/>
          <p14:tracePt t="152422" x="6489700" y="5246688"/>
          <p14:tracePt t="152443" x="6437313" y="5211763"/>
          <p14:tracePt t="152462" x="6378575" y="5160963"/>
          <p14:tracePt t="152483" x="6326188" y="5126038"/>
          <p14:tracePt t="152503" x="6265863" y="5092700"/>
          <p14:tracePt t="152523" x="6197600" y="5040313"/>
          <p14:tracePt t="152566" x="6146800" y="5014913"/>
          <p14:tracePt t="152583" x="6121400" y="5006975"/>
          <p14:tracePt t="152583" x="6069013" y="4964113"/>
          <p14:tracePt t="152628" x="6035675" y="4954588"/>
          <p14:tracePt t="152642" x="6018213" y="4929188"/>
          <p14:tracePt t="152664" x="6000750" y="4921250"/>
          <p14:tracePt t="152692" x="5992813" y="4911725"/>
          <p14:tracePt t="152705" x="5957888" y="4886325"/>
          <p14:tracePt t="152727" x="5957888" y="4878388"/>
          <p14:tracePt t="152754" x="5949950" y="4868863"/>
          <p14:tracePt t="152756" x="5922963" y="4851400"/>
          <p14:tracePt t="152790" x="5907088" y="4835525"/>
          <p14:tracePt t="152816" x="5897563" y="4835525"/>
          <p14:tracePt t="152830" x="5897563" y="4826000"/>
          <p14:tracePt t="152855" x="5889625" y="4826000"/>
          <p14:tracePt t="153238" x="5897563" y="4826000"/>
          <p14:tracePt t="153276" x="5907088" y="4826000"/>
          <p14:tracePt t="153317" x="5915025" y="4826000"/>
          <p14:tracePt t="153409" x="5922963" y="4826000"/>
          <p14:tracePt t="153483" x="5932488" y="4826000"/>
          <p14:tracePt t="153506" x="5940425" y="4826000"/>
          <p14:tracePt t="153549" x="5949950" y="4826000"/>
          <p14:tracePt t="153603" x="5957888" y="4826000"/>
          <p14:tracePt t="153614" x="5975350" y="4826000"/>
          <p14:tracePt t="153631" x="6018213" y="4835525"/>
          <p14:tracePt t="153642" x="6026150" y="4843463"/>
          <p14:tracePt t="153667" x="6051550" y="4860925"/>
          <p14:tracePt t="153682" x="6094413" y="4894263"/>
          <p14:tracePt t="153703" x="6154738" y="4972050"/>
          <p14:tracePt t="153704" x="6215063" y="5057775"/>
          <p14:tracePt t="153722" x="6283325" y="5178425"/>
          <p14:tracePt t="153742" x="6300788" y="5203825"/>
          <p14:tracePt t="153784" x="6335713" y="5280025"/>
          <p14:tracePt t="153784" x="6369050" y="5340350"/>
          <p14:tracePt t="153802" x="6411913" y="5418138"/>
          <p14:tracePt t="153822" x="6454775" y="5529263"/>
          <p14:tracePt t="153842" x="6489700" y="5607050"/>
          <p14:tracePt t="153862" x="6523038" y="5683250"/>
          <p14:tracePt t="153904" x="6532563" y="5708650"/>
          <p14:tracePt t="153905" x="6540500" y="5751513"/>
          <p14:tracePt t="153922" x="6550025" y="5768975"/>
          <p14:tracePt t="153942" x="6565900" y="5803900"/>
          <p14:tracePt t="153962" x="6575425" y="5846763"/>
          <p14:tracePt t="153982" x="6575425" y="5854700"/>
          <p14:tracePt t="154002" x="6575425" y="5864225"/>
          <p14:tracePt t="154022" x="6575425" y="5907088"/>
          <p14:tracePt t="154042" x="6575425" y="5922963"/>
          <p14:tracePt t="154062" x="6575425" y="5949950"/>
          <p14:tracePt t="154082" x="6575425" y="5983288"/>
          <p14:tracePt t="154128" x="6575425" y="5992813"/>
          <p14:tracePt t="154174" x="6575425" y="6000750"/>
          <p14:tracePt t="154331" x="6565900" y="6000750"/>
          <p14:tracePt t="154365" x="6565900" y="6008688"/>
          <p14:tracePt t="154423" x="6565900" y="6018213"/>
          <p14:tracePt t="154433" x="6557963" y="6018213"/>
          <p14:tracePt t="154685" x="6565900" y="6018213"/>
          <p14:tracePt t="154698" x="6575425" y="6018213"/>
          <p14:tracePt t="154724" x="6583363" y="6018213"/>
          <p14:tracePt t="154750" x="6618288" y="6018213"/>
          <p14:tracePt t="154760" x="6626225" y="6018213"/>
          <p14:tracePt t="154775" x="6651625" y="6018213"/>
          <p14:tracePt t="154800" x="6686550" y="6018213"/>
          <p14:tracePt t="154800" x="6704013" y="6026150"/>
          <p14:tracePt t="154823" x="6737350" y="6026150"/>
          <p14:tracePt t="154839" x="6754813" y="6026150"/>
          <p14:tracePt t="154863" x="6789738" y="6026150"/>
          <p14:tracePt t="154875" x="6807200" y="6026150"/>
          <p14:tracePt t="154885" x="6832600" y="6026150"/>
          <p14:tracePt t="154912" x="6865938" y="6026150"/>
          <p14:tracePt t="154925" x="6908800" y="6035675"/>
          <p14:tracePt t="154935" x="6935788" y="6035675"/>
          <p14:tracePt t="154945" x="6969125" y="6043613"/>
          <p14:tracePt t="154961" x="7011988" y="6043613"/>
          <p14:tracePt t="154982" x="7064375" y="6051550"/>
          <p14:tracePt t="155001" x="7132638" y="6051550"/>
          <p14:tracePt t="155022" x="7150100" y="6051550"/>
          <p14:tracePt t="155041" x="7175500" y="6061075"/>
          <p14:tracePt t="155061" x="7235825" y="6061075"/>
          <p14:tracePt t="155107" x="7294563" y="6069013"/>
          <p14:tracePt t="155109" x="7354888" y="6078538"/>
          <p14:tracePt t="155145" x="7380288" y="6078538"/>
          <p14:tracePt t="155146" x="7415213" y="6078538"/>
          <p14:tracePt t="155162" x="7466013" y="6078538"/>
          <p14:tracePt t="155204" x="7500938" y="6078538"/>
          <p14:tracePt t="155205" x="7518400" y="6078538"/>
          <p14:tracePt t="155221" x="7526338" y="6078538"/>
          <p14:tracePt t="155268" x="7535863" y="6078538"/>
          <p14:tracePt t="155309" x="7543800" y="6078538"/>
          <p14:tracePt t="155466" x="7543800" y="6069013"/>
          <p14:tracePt t="155565" x="7551738" y="6069013"/>
          <p14:tracePt t="155880" x="7561263" y="6069013"/>
          <p14:tracePt t="15821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 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Use FS LTI relationship to find output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latin typeface="Cambria Math"/>
                          </a:rPr>
                          <m:t>=&lt;</m:t>
                        </m:r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𝑗𝑘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𝛼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𝑗𝑘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𝑁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𝛼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𝑗𝑘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/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𝑁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𝑗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marL="411480" lvl="1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Output FS coefficients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𝛼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i="1" smtClean="0">
                                              <a:latin typeface="Cambria Math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𝑗𝑘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/</m:t>
                                          </m:r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𝑁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=±1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𝑒𝑙𝑠𝑒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32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50"/>
    </mc:Choice>
    <mc:Fallback>
      <p:transition spd="slow" advTm="11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430" x="5229225" y="2511425"/>
          <p14:tracePt t="29589" x="5237163" y="2511425"/>
          <p14:tracePt t="29614" x="5254625" y="2511425"/>
          <p14:tracePt t="29628" x="5280025" y="2511425"/>
          <p14:tracePt t="29628" x="5322888" y="2520950"/>
          <p14:tracePt t="29662" x="5375275" y="2528888"/>
          <p14:tracePt t="29663" x="5418138" y="2536825"/>
          <p14:tracePt t="29681" x="5443538" y="2536825"/>
          <p14:tracePt t="29701" x="5503863" y="2536825"/>
          <p14:tracePt t="29721" x="5546725" y="2546350"/>
          <p14:tracePt t="29741" x="5607050" y="2546350"/>
          <p14:tracePt t="29761" x="5675313" y="2546350"/>
          <p14:tracePt t="29781" x="5726113" y="2546350"/>
          <p14:tracePt t="29801" x="5735638" y="2546350"/>
          <p14:tracePt t="29821" x="5751513" y="2546350"/>
          <p14:tracePt t="29841" x="5786438" y="2546350"/>
          <p14:tracePt t="29861" x="5794375" y="2546350"/>
          <p14:tracePt t="29881" x="5811838" y="2546350"/>
          <p14:tracePt t="29901" x="5837238" y="2546350"/>
          <p14:tracePt t="29997" x="5829300" y="2546350"/>
          <p14:tracePt t="30022" x="5794375" y="2546350"/>
          <p14:tracePt t="30034" x="5708650" y="2554288"/>
          <p14:tracePt t="30045" x="5649913" y="2554288"/>
          <p14:tracePt t="30070" x="5468938" y="2546350"/>
          <p14:tracePt t="30081" x="5237163" y="2520950"/>
          <p14:tracePt t="30088" x="5083175" y="2493963"/>
          <p14:tracePt t="30101" x="5040313" y="2493963"/>
          <p14:tracePt t="30121" x="4954588" y="2486025"/>
          <p14:tracePt t="30141" x="4894263" y="2486025"/>
          <p14:tracePt t="30161" x="4783138" y="2486025"/>
          <p14:tracePt t="30181" x="4714875" y="2486025"/>
          <p14:tracePt t="30201" x="4646613" y="2486025"/>
          <p14:tracePt t="30222" x="4594225" y="2486025"/>
          <p14:tracePt t="30241" x="4543425" y="2486025"/>
          <p14:tracePt t="30261" x="4508500" y="2486025"/>
          <p14:tracePt t="30281" x="4440238" y="2486025"/>
          <p14:tracePt t="30301" x="4354513" y="2486025"/>
          <p14:tracePt t="30321" x="4311650" y="2486025"/>
          <p14:tracePt t="30341" x="4251325" y="2486025"/>
          <p14:tracePt t="30361" x="4183063" y="2486025"/>
          <p14:tracePt t="30381" x="4089400" y="2478088"/>
          <p14:tracePt t="30421" x="4037013" y="2478088"/>
          <p14:tracePt t="30422" x="4003675" y="2478088"/>
          <p14:tracePt t="30441" x="3917950" y="2460625"/>
          <p14:tracePt t="30482" x="3865563" y="2451100"/>
          <p14:tracePt t="30482" x="3806825" y="2451100"/>
          <p14:tracePt t="30501" x="3729038" y="2443163"/>
          <p14:tracePt t="30543" x="3703638" y="2443163"/>
          <p14:tracePt t="30546" x="3678238" y="2443163"/>
          <p14:tracePt t="30561" x="3660775" y="2443163"/>
          <p14:tracePt t="30561" x="3608388" y="2435225"/>
          <p14:tracePt t="30608" x="3592513" y="2435225"/>
          <p14:tracePt t="30613" x="3575050" y="2425700"/>
          <p14:tracePt t="30655" x="3565525" y="2425700"/>
          <p14:tracePt t="30783" x="3582988" y="2425700"/>
          <p14:tracePt t="30795" x="3608388" y="2425700"/>
          <p14:tracePt t="30808" x="3635375" y="2425700"/>
          <p14:tracePt t="30809" x="3703638" y="2435225"/>
          <p14:tracePt t="30820" x="3721100" y="2443163"/>
          <p14:tracePt t="30840" x="3771900" y="2443163"/>
          <p14:tracePt t="30861" x="3771900" y="2451100"/>
          <p14:tracePt t="30995" x="3746500" y="2460625"/>
          <p14:tracePt t="30995" x="3721100" y="2460625"/>
          <p14:tracePt t="31032" x="3678238" y="2460625"/>
          <p14:tracePt t="31045" x="3651250" y="2460625"/>
          <p14:tracePt t="31056" x="3600450" y="2460625"/>
          <p14:tracePt t="31083" x="3540125" y="2460625"/>
          <p14:tracePt t="31094" x="3532188" y="2460625"/>
          <p14:tracePt t="31202" x="3540125" y="2460625"/>
          <p14:tracePt t="31226" x="3565525" y="2460625"/>
          <p14:tracePt t="31226" x="3575050" y="2460625"/>
          <p14:tracePt t="31303" x="3582988" y="2460625"/>
          <p14:tracePt t="31419" x="3592513" y="2460625"/>
          <p14:tracePt t="31460" x="3600450" y="2460625"/>
          <p14:tracePt t="31509" x="3608388" y="2460625"/>
          <p14:tracePt t="31520" x="3635375" y="2460625"/>
          <p14:tracePt t="31533" x="3651250" y="2468563"/>
          <p14:tracePt t="31541" x="3721100" y="2478088"/>
          <p14:tracePt t="31561" x="3883025" y="2511425"/>
          <p14:tracePt t="31582" x="3900488" y="2520950"/>
          <p14:tracePt t="31601" x="3978275" y="2528888"/>
          <p14:tracePt t="31621" x="4037013" y="2536825"/>
          <p14:tracePt t="31641" x="4097338" y="2546350"/>
          <p14:tracePt t="31661" x="4114800" y="2554288"/>
          <p14:tracePt t="31702" x="4122738" y="2554288"/>
          <p14:tracePt t="31809" x="4132263" y="2563813"/>
          <p14:tracePt t="31831" x="4149725" y="2563813"/>
          <p14:tracePt t="31845" x="4157663" y="2563813"/>
          <p14:tracePt t="31861" x="4165600" y="2563813"/>
          <p14:tracePt t="31867" x="4200525" y="2563813"/>
          <p14:tracePt t="31881" x="4294188" y="2563813"/>
          <p14:tracePt t="31901" x="4337050" y="2571750"/>
          <p14:tracePt t="31921" x="4440238" y="2579688"/>
          <p14:tracePt t="31941" x="4586288" y="2606675"/>
          <p14:tracePt t="31961" x="4714875" y="2622550"/>
          <p14:tracePt t="31981" x="4826000" y="2632075"/>
          <p14:tracePt t="32001" x="4979988" y="2665413"/>
          <p14:tracePt t="32021" x="5083175" y="2674938"/>
          <p14:tracePt t="32041" x="5186363" y="2682875"/>
          <p14:tracePt t="32061" x="5264150" y="2692400"/>
          <p14:tracePt t="32082" x="5375275" y="2700338"/>
          <p14:tracePt t="32246" x="5365750" y="2700338"/>
          <p14:tracePt t="32257" x="5332413" y="2700338"/>
          <p14:tracePt t="32282" x="5289550" y="2700338"/>
          <p14:tracePt t="32290" x="5211763" y="2700338"/>
          <p14:tracePt t="32307" x="5186363" y="2700338"/>
          <p14:tracePt t="32321" x="5100638" y="2700338"/>
          <p14:tracePt t="32329" x="5065713" y="2692400"/>
          <p14:tracePt t="32341" x="4946650" y="2682875"/>
          <p14:tracePt t="32361" x="4835525" y="2682875"/>
          <p14:tracePt t="32381" x="4792663" y="2682875"/>
          <p14:tracePt t="32401" x="4732338" y="2682875"/>
          <p14:tracePt t="32421" x="4646613" y="2682875"/>
          <p14:tracePt t="32441" x="4586288" y="2682875"/>
          <p14:tracePt t="32461" x="4568825" y="2682875"/>
          <p14:tracePt t="32481" x="4508500" y="2682875"/>
          <p14:tracePt t="32501" x="4422775" y="2682875"/>
          <p14:tracePt t="32542" x="4397375" y="2682875"/>
          <p14:tracePt t="32542" x="4337050" y="2682875"/>
          <p14:tracePt t="32561" x="4278313" y="2674938"/>
          <p14:tracePt t="32605" x="4217988" y="2665413"/>
          <p14:tracePt t="32615" x="4192588" y="2665413"/>
          <p14:tracePt t="32642" x="4149725" y="2649538"/>
          <p14:tracePt t="32642" x="4097338" y="2640013"/>
          <p14:tracePt t="32661" x="4029075" y="2622550"/>
          <p14:tracePt t="32705" x="4003675" y="2614613"/>
          <p14:tracePt t="32721" x="3968750" y="2597150"/>
          <p14:tracePt t="32725" x="3900488" y="2589213"/>
          <p14:tracePt t="32772" x="3865563" y="2579688"/>
          <p14:tracePt t="32878" x="3865563" y="2571750"/>
          <p14:tracePt t="32912" x="3865563" y="2563813"/>
          <p14:tracePt t="32965" x="3875088" y="2563813"/>
          <p14:tracePt t="32975" x="3892550" y="2554288"/>
          <p14:tracePt t="33001" x="3925888" y="2546350"/>
          <p14:tracePt t="33013" x="3968750" y="2546350"/>
          <p14:tracePt t="33028" x="3994150" y="2546350"/>
          <p14:tracePt t="33048" x="4054475" y="2546350"/>
          <p14:tracePt t="33051" x="4114800" y="2546350"/>
          <p14:tracePt t="33084" x="4192588" y="2546350"/>
          <p14:tracePt t="33087" x="4268788" y="2554288"/>
          <p14:tracePt t="33101" x="4294188" y="2554288"/>
          <p14:tracePt t="33121" x="4389438" y="2563813"/>
          <p14:tracePt t="33141" x="4457700" y="2571750"/>
          <p14:tracePt t="33161" x="4508500" y="2571750"/>
          <p14:tracePt t="33181" x="4568825" y="2579688"/>
          <p14:tracePt t="33201" x="4629150" y="2579688"/>
          <p14:tracePt t="33221" x="4679950" y="2589213"/>
          <p14:tracePt t="33241" x="4706938" y="2589213"/>
          <p14:tracePt t="33261" x="4818063" y="2606675"/>
          <p14:tracePt t="33280" x="4835525" y="2606675"/>
          <p14:tracePt t="33301" x="4878388" y="2614613"/>
          <p14:tracePt t="33321" x="4997450" y="2622550"/>
          <p14:tracePt t="33372" x="5057775" y="2622550"/>
          <p14:tracePt t="33382" x="5065713" y="2622550"/>
          <p14:tracePt t="33407" x="5083175" y="2622550"/>
          <p14:tracePt t="33410" x="5100638" y="2622550"/>
          <p14:tracePt t="33442" x="5126038" y="2622550"/>
          <p14:tracePt t="33442" x="5135563" y="2622550"/>
          <p14:tracePt t="33460" x="5160963" y="2614613"/>
          <p14:tracePt t="33501" x="5168900" y="2614613"/>
          <p14:tracePt t="33604" x="5151438" y="2614613"/>
          <p14:tracePt t="33630" x="5135563" y="2614613"/>
          <p14:tracePt t="33642" x="5083175" y="2614613"/>
          <p14:tracePt t="33648" x="5065713" y="2622550"/>
          <p14:tracePt t="33660" x="5022850" y="2622550"/>
          <p14:tracePt t="33680" x="4954588" y="2640013"/>
          <p14:tracePt t="33700" x="4878388" y="2649538"/>
          <p14:tracePt t="33721" x="4818063" y="2649538"/>
          <p14:tracePt t="33741" x="4757738" y="2657475"/>
          <p14:tracePt t="33761" x="4672013" y="2665413"/>
          <p14:tracePt t="33803" x="4629150" y="2665413"/>
          <p14:tracePt t="33803" x="4586288" y="2665413"/>
          <p14:tracePt t="33830" x="4518025" y="2674938"/>
          <p14:tracePt t="33840" x="4500563" y="2674938"/>
          <p14:tracePt t="33866" x="4449763" y="2674938"/>
          <p14:tracePt t="33876" x="4389438" y="2674938"/>
          <p14:tracePt t="33881" x="4321175" y="2674938"/>
          <p14:tracePt t="33900" x="4243388" y="2674938"/>
          <p14:tracePt t="33921" x="4192588" y="2674938"/>
          <p14:tracePt t="33940" x="4157663" y="2674938"/>
          <p14:tracePt t="33961" x="4149725" y="2674938"/>
          <p14:tracePt t="33980" x="4089400" y="2674938"/>
          <p14:tracePt t="34031" x="4079875" y="2674938"/>
          <p14:tracePt t="34055" x="4079875" y="2665413"/>
          <p14:tracePt t="34088" x="4071938" y="2665413"/>
          <p14:tracePt t="34121" x="4064000" y="2657475"/>
          <p14:tracePt t="34171" x="4064000" y="2649538"/>
          <p14:tracePt t="34194" x="4054475" y="2640013"/>
          <p14:tracePt t="34223" x="4054475" y="2632075"/>
          <p14:tracePt t="34234" x="4037013" y="2632075"/>
          <p14:tracePt t="34261" x="4011613" y="2614613"/>
          <p14:tracePt t="34275" x="3986213" y="2606675"/>
          <p14:tracePt t="34290" x="3968750" y="2606675"/>
          <p14:tracePt t="34301" x="3935413" y="2597150"/>
          <p14:tracePt t="34352" x="3935413" y="2589213"/>
          <p14:tracePt t="34458" x="3951288" y="2579688"/>
          <p14:tracePt t="34484" x="3994150" y="2563813"/>
          <p14:tracePt t="34496" x="4029075" y="2546350"/>
          <p14:tracePt t="34509" x="4046538" y="2546350"/>
          <p14:tracePt t="34519" x="4097338" y="2536825"/>
          <p14:tracePt t="34545" x="4132263" y="2528888"/>
          <p14:tracePt t="34559" x="4157663" y="2528888"/>
          <p14:tracePt t="34567" x="4208463" y="2520950"/>
          <p14:tracePt t="34579" x="4268788" y="2511425"/>
          <p14:tracePt t="34599" x="4337050" y="2493963"/>
          <p14:tracePt t="34639" x="4397375" y="2478088"/>
          <p14:tracePt t="34640" x="4440238" y="2468563"/>
          <p14:tracePt t="34659" x="4492625" y="2460625"/>
          <p14:tracePt t="34702" x="4518025" y="2451100"/>
          <p14:tracePt t="34702" x="4525963" y="2443163"/>
          <p14:tracePt t="34719" x="4586288" y="2435225"/>
          <p14:tracePt t="34764" x="4629150" y="2435225"/>
          <p14:tracePt t="34779" x="4646613" y="2435225"/>
          <p14:tracePt t="34779" x="4697413" y="2435225"/>
          <p14:tracePt t="34799" x="4765675" y="2425700"/>
          <p14:tracePt t="34819" x="4851400" y="2425700"/>
          <p14:tracePt t="34839" x="4911725" y="2425700"/>
          <p14:tracePt t="34859" x="4921250" y="2425700"/>
          <p14:tracePt t="34879" x="4937125" y="2425700"/>
          <p14:tracePt t="34899" x="4954588" y="2425700"/>
          <p14:tracePt t="35093" x="4954588" y="2417763"/>
          <p14:tracePt t="35125" x="4946650" y="2417763"/>
          <p14:tracePt t="35150" x="4937125" y="2417763"/>
          <p14:tracePt t="35162" x="4921250" y="2417763"/>
          <p14:tracePt t="35186" x="4911725" y="2408238"/>
          <p14:tracePt t="35201" x="4878388" y="2408238"/>
          <p14:tracePt t="35202" x="4868863" y="2408238"/>
          <p14:tracePt t="35230" x="4826000" y="2408238"/>
          <p14:tracePt t="35239" x="4800600" y="2408238"/>
          <p14:tracePt t="35259" x="4757738" y="2400300"/>
          <p14:tracePt t="35301" x="4722813" y="2400300"/>
          <p14:tracePt t="35301" x="4679950" y="2400300"/>
          <p14:tracePt t="35319" x="4654550" y="2400300"/>
          <p14:tracePt t="35363" x="4637088" y="2400300"/>
          <p14:tracePt t="35364" x="4594225" y="2392363"/>
          <p14:tracePt t="35379" x="4578350" y="2392363"/>
          <p14:tracePt t="35424" x="4568825" y="2392363"/>
          <p14:tracePt t="35473" x="4551363" y="2392363"/>
          <p14:tracePt t="35519" x="4551363" y="2382838"/>
          <p14:tracePt t="35750" x="4560888" y="2382838"/>
          <p14:tracePt t="35776" x="4578350" y="2382838"/>
          <p14:tracePt t="35788" x="4594225" y="2382838"/>
          <p14:tracePt t="35801" x="4603750" y="2382838"/>
          <p14:tracePt t="35801" x="4629150" y="2382838"/>
          <p14:tracePt t="35825" x="4664075" y="2382838"/>
          <p14:tracePt t="35839" x="4714875" y="2382838"/>
          <p14:tracePt t="35859" x="4740275" y="2382838"/>
          <p14:tracePt t="35878" x="4757738" y="2382838"/>
          <p14:tracePt t="35899" x="4783138" y="2382838"/>
          <p14:tracePt t="35919" x="4808538" y="2382838"/>
          <p14:tracePt t="35939" x="4826000" y="2382838"/>
          <p14:tracePt t="36017" x="4835525" y="2382838"/>
          <p14:tracePt t="36042" x="4843463" y="2382838"/>
          <p14:tracePt t="36093" x="4851400" y="2382838"/>
          <p14:tracePt t="36115" x="4860925" y="2382838"/>
          <p14:tracePt t="36158" x="4878388" y="2382838"/>
          <p14:tracePt t="36215" x="4886325" y="2382838"/>
          <p14:tracePt t="36310" x="4878388" y="2382838"/>
          <p14:tracePt t="36336" x="4851400" y="2374900"/>
          <p14:tracePt t="36349" x="4826000" y="2374900"/>
          <p14:tracePt t="36376" x="4783138" y="2365375"/>
          <p14:tracePt t="36390" x="4765675" y="2365375"/>
          <p14:tracePt t="36403" x="4714875" y="2357438"/>
          <p14:tracePt t="36403" x="4689475" y="2357438"/>
          <p14:tracePt t="36427" x="4672013" y="2357438"/>
          <p14:tracePt t="36453" x="4646613" y="2357438"/>
          <p14:tracePt t="36466" x="4629150" y="2357438"/>
          <p14:tracePt t="36478" x="4629150" y="2349500"/>
          <p14:tracePt t="36486" x="4621213" y="2349500"/>
          <p14:tracePt t="36535" x="4611688" y="2349500"/>
          <p14:tracePt t="36675" x="4611688" y="2339975"/>
          <p14:tracePt t="36728" x="4621213" y="2339975"/>
          <p14:tracePt t="36738" x="4621213" y="2332038"/>
          <p14:tracePt t="36763" x="4664075" y="2332038"/>
          <p14:tracePt t="36776" x="4689475" y="2322513"/>
          <p14:tracePt t="36782" x="4706938" y="2322513"/>
          <p14:tracePt t="36798" x="4740275" y="2322513"/>
          <p14:tracePt t="36819" x="4783138" y="2322513"/>
          <p14:tracePt t="36838" x="4835525" y="2314575"/>
          <p14:tracePt t="36858" x="4843463" y="2314575"/>
          <p14:tracePt t="37026" x="4818063" y="2314575"/>
          <p14:tracePt t="37037" x="4808538" y="2314575"/>
          <p14:tracePt t="37063" x="4765675" y="2314575"/>
          <p14:tracePt t="37075" x="4722813" y="2314575"/>
          <p14:tracePt t="37086" x="4706938" y="2314575"/>
          <p14:tracePt t="37098" x="4654550" y="2322513"/>
          <p14:tracePt t="37125" x="4621213" y="2322513"/>
          <p14:tracePt t="37135" x="4594225" y="2322513"/>
          <p14:tracePt t="37423" x="4611688" y="2322513"/>
          <p14:tracePt t="37433" x="4637088" y="2322513"/>
          <p14:tracePt t="37460" x="4679950" y="2322513"/>
          <p14:tracePt t="37466" x="4732338" y="2322513"/>
          <p14:tracePt t="37484" x="4749800" y="2322513"/>
          <p14:tracePt t="37498" x="4800600" y="2322513"/>
          <p14:tracePt t="37508" x="4818063" y="2322513"/>
          <p14:tracePt t="37518" x="4843463" y="2322513"/>
          <p14:tracePt t="37538" x="4860925" y="2322513"/>
          <p14:tracePt t="37558" x="4868863" y="2322513"/>
          <p14:tracePt t="37735" x="4860925" y="2322513"/>
          <p14:tracePt t="37760" x="4835525" y="2322513"/>
          <p14:tracePt t="37773" x="4808538" y="2314575"/>
          <p14:tracePt t="37786" x="4792663" y="2314575"/>
          <p14:tracePt t="37799" x="4749800" y="2314575"/>
          <p14:tracePt t="37805" x="4732338" y="2314575"/>
          <p14:tracePt t="37818" x="4679950" y="2314575"/>
          <p14:tracePt t="37838" x="4603750" y="2314575"/>
          <p14:tracePt t="37889" x="4578350" y="2314575"/>
          <p14:tracePt t="38044" x="4586288" y="2314575"/>
          <p14:tracePt t="38092" x="4594225" y="2314575"/>
          <p14:tracePt t="38159" x="4603750" y="2314575"/>
          <p14:tracePt t="38296" x="0" y="0"/>
        </p14:tracePtLst>
        <p14:tracePtLst>
          <p14:tracePt t="44002" x="3206750" y="2889250"/>
          <p14:tracePt t="44050" x="3214688" y="2879725"/>
          <p14:tracePt t="44173" x="3214688" y="2871788"/>
          <p14:tracePt t="44196" x="3222625" y="2871788"/>
          <p14:tracePt t="44248" x="3222625" y="2863850"/>
          <p14:tracePt t="44298" x="3222625" y="2854325"/>
          <p14:tracePt t="44328" x="3222625" y="2846388"/>
          <p14:tracePt t="44345" x="3222625" y="2828925"/>
          <p14:tracePt t="44358" x="3214688" y="2811463"/>
          <p14:tracePt t="44380" x="3197225" y="2794000"/>
          <p14:tracePt t="44404" x="3189288" y="2778125"/>
          <p14:tracePt t="44579" x="3197225" y="2778125"/>
          <p14:tracePt t="44604" x="3206750" y="2786063"/>
          <p14:tracePt t="44625" x="3222625" y="2794000"/>
          <p14:tracePt t="44649" x="3222625" y="2803525"/>
          <p14:tracePt t="44787" x="3222625" y="2811463"/>
          <p14:tracePt t="44985" x="3232150" y="2811463"/>
          <p14:tracePt t="44985" x="3240088" y="2820988"/>
          <p14:tracePt t="45659" x="3257550" y="2820988"/>
          <p14:tracePt t="45693" x="3265488" y="2820988"/>
          <p14:tracePt t="45704" x="3292475" y="2820988"/>
          <p14:tracePt t="45728" x="3325813" y="2820988"/>
          <p14:tracePt t="45728" x="0" y="0"/>
        </p14:tracePtLst>
        <p14:tracePtLst>
          <p14:tracePt t="46688" x="5803900" y="2751138"/>
          <p14:tracePt t="46750" x="5811838" y="2751138"/>
          <p14:tracePt t="46762" x="5811838" y="2743200"/>
          <p14:tracePt t="46803" x="5821363" y="2743200"/>
          <p14:tracePt t="46827" x="5829300" y="2743200"/>
          <p14:tracePt t="46854" x="5837238" y="2743200"/>
          <p14:tracePt t="46935" x="5846763" y="2743200"/>
          <p14:tracePt t="46950" x="5854700" y="2743200"/>
          <p14:tracePt t="46960" x="5864225" y="2743200"/>
          <p14:tracePt t="46983" x="5897563" y="2743200"/>
          <p14:tracePt t="47003" x="5932488" y="2743200"/>
          <p14:tracePt t="47003" x="5965825" y="2743200"/>
          <p14:tracePt t="47022" x="6026150" y="2743200"/>
          <p14:tracePt t="47046" x="6086475" y="2751138"/>
          <p14:tracePt t="47060" x="6146800" y="2760663"/>
          <p14:tracePt t="47070" x="6180138" y="2760663"/>
          <p14:tracePt t="47098" x="6215063" y="2768600"/>
          <p14:tracePt t="47115" x="6232525" y="2768600"/>
          <p14:tracePt t="47116" x="6240463" y="2768600"/>
          <p14:tracePt t="47183" x="6249988" y="2768600"/>
          <p14:tracePt t="47277" x="6240463" y="2778125"/>
          <p14:tracePt t="47303" x="6215063" y="2786063"/>
          <p14:tracePt t="47307" x="6207125" y="2786063"/>
          <p14:tracePt t="47315" x="6172200" y="2794000"/>
          <p14:tracePt t="47335" x="6121400" y="2803525"/>
          <p14:tracePt t="47355" x="6051550" y="2820988"/>
          <p14:tracePt t="47396" x="6026150" y="2820988"/>
          <p14:tracePt t="47467" x="6008688" y="2820988"/>
          <p14:tracePt t="47558" x="5992813" y="2820988"/>
          <p14:tracePt t="47591" x="5983288" y="2811463"/>
          <p14:tracePt t="47616" x="5975350" y="2803525"/>
          <p14:tracePt t="47628" x="5957888" y="2803525"/>
          <p14:tracePt t="47661" x="5949950" y="2803525"/>
          <p14:tracePt t="47740" x="5965825" y="2803525"/>
          <p14:tracePt t="47763" x="6000750" y="2803525"/>
          <p14:tracePt t="47788" x="6043613" y="2803525"/>
          <p14:tracePt t="47788" x="0" y="0"/>
        </p14:tracePtLst>
        <p14:tracePtLst>
          <p14:tracePt t="48324" x="7089775" y="2786063"/>
          <p14:tracePt t="48362" x="7097713" y="2786063"/>
          <p14:tracePt t="48410" x="7107238" y="2786063"/>
          <p14:tracePt t="48435" x="7115175" y="2786063"/>
          <p14:tracePt t="48447" x="7123113" y="2786063"/>
          <p14:tracePt t="48456" x="7150100" y="2778125"/>
          <p14:tracePt t="48484" x="7200900" y="2778125"/>
          <p14:tracePt t="48497" x="7269163" y="2768600"/>
          <p14:tracePt t="48497" x="7294563" y="2768600"/>
          <p14:tracePt t="48515" x="7321550" y="2768600"/>
          <p14:tracePt t="48535" x="7354888" y="2768600"/>
          <p14:tracePt t="48555" x="7372350" y="2768600"/>
          <p14:tracePt t="48748" x="7337425" y="2768600"/>
          <p14:tracePt t="48758" x="7294563" y="2768600"/>
          <p14:tracePt t="48785" x="7261225" y="2768600"/>
          <p14:tracePt t="48799" x="7200900" y="2768600"/>
          <p14:tracePt t="48815" x="7183438" y="2768600"/>
          <p14:tracePt t="48821" x="7123113" y="2768600"/>
          <p14:tracePt t="48835" x="7054850" y="2768600"/>
          <p14:tracePt t="48855" x="7046913" y="2768600"/>
          <p14:tracePt t="48982" x="7054850" y="2768600"/>
          <p14:tracePt t="49008" x="0" y="0"/>
        </p14:tracePtLst>
        <p14:tracePtLst>
          <p14:tracePt t="54344" x="2528888" y="2974975"/>
          <p14:tracePt t="54363" x="2536825" y="2974975"/>
          <p14:tracePt t="54409" x="2554288" y="2965450"/>
          <p14:tracePt t="54434" x="2579688" y="2957513"/>
          <p14:tracePt t="54446" x="2589213" y="2957513"/>
          <p14:tracePt t="54460" x="2640013" y="2949575"/>
          <p14:tracePt t="54484" x="2692400" y="2949575"/>
          <p14:tracePt t="54484" x="2786063" y="2957513"/>
          <p14:tracePt t="54510" x="2811463" y="2957513"/>
          <p14:tracePt t="54521" x="2940050" y="2974975"/>
          <p14:tracePt t="54546" x="3051175" y="2992438"/>
          <p14:tracePt t="54559" x="3154363" y="3000375"/>
          <p14:tracePt t="54573" x="3171825" y="3008313"/>
          <p14:tracePt t="54593" x="3257550" y="3017838"/>
          <p14:tracePt t="54593" x="3317875" y="3025775"/>
          <p14:tracePt t="54613" x="3325813" y="3025775"/>
          <p14:tracePt t="54633" x="3421063" y="3035300"/>
          <p14:tracePt t="54653" x="3549650" y="3051175"/>
          <p14:tracePt t="54673" x="3643313" y="3060700"/>
          <p14:tracePt t="54693" x="3660775" y="3060700"/>
          <p14:tracePt t="54864" x="0" y="0"/>
        </p14:tracePtLst>
        <p14:tracePtLst>
          <p14:tracePt t="55475" x="5160963" y="3000375"/>
          <p14:tracePt t="55486" x="5194300" y="3008313"/>
          <p14:tracePt t="55500" x="5254625" y="3017838"/>
          <p14:tracePt t="55511" x="5280025" y="3017838"/>
          <p14:tracePt t="55537" x="5340350" y="3017838"/>
          <p14:tracePt t="55538" x="5392738" y="3017838"/>
          <p14:tracePt t="55554" x="5478463" y="3025775"/>
          <p14:tracePt t="55572" x="5537200" y="3025775"/>
          <p14:tracePt t="55593" x="5657850" y="3025775"/>
          <p14:tracePt t="55612" x="5837238" y="3035300"/>
          <p14:tracePt t="55633" x="5983288" y="3035300"/>
          <p14:tracePt t="55652" x="6111875" y="3035300"/>
          <p14:tracePt t="55672" x="6275388" y="3043238"/>
          <p14:tracePt t="55713" x="6403975" y="3043238"/>
          <p14:tracePt t="55713" x="6497638" y="3051175"/>
          <p14:tracePt t="55732" x="6592888" y="3051175"/>
          <p14:tracePt t="55775" x="6686550" y="3060700"/>
          <p14:tracePt t="55792" x="6764338" y="3060700"/>
          <p14:tracePt t="55792" x="6858000" y="3060700"/>
          <p14:tracePt t="55835" x="6926263" y="3060700"/>
          <p14:tracePt t="55852" x="6969125" y="3060700"/>
          <p14:tracePt t="55853" x="7037388" y="3068638"/>
          <p14:tracePt t="55872" x="7097713" y="3068638"/>
          <p14:tracePt t="55892" x="7183438" y="3068638"/>
          <p14:tracePt t="55912" x="7235825" y="3068638"/>
          <p14:tracePt t="55932" x="7286625" y="3068638"/>
          <p14:tracePt t="55952" x="7312025" y="3068638"/>
          <p14:tracePt t="55972" x="7346950" y="3068638"/>
          <p14:tracePt t="55992" x="7364413" y="3068638"/>
          <p14:tracePt t="56012" x="7397750" y="3078163"/>
          <p14:tracePt t="56032" x="7450138" y="3078163"/>
          <p14:tracePt t="56052" x="7475538" y="3086100"/>
          <p14:tracePt t="56125" x="7483475" y="3086100"/>
          <p14:tracePt t="56168" x="7493000" y="3086100"/>
          <p14:tracePt t="56209" x="7526338" y="3086100"/>
          <p14:tracePt t="56243" x="7551738" y="3086100"/>
          <p14:tracePt t="56308" x="7569200" y="3086100"/>
          <p14:tracePt t="56321" x="7586663" y="3086100"/>
          <p14:tracePt t="56332" x="7594600" y="3086100"/>
          <p14:tracePt t="56357" x="7621588" y="3086100"/>
          <p14:tracePt t="56367" x="7637463" y="3086100"/>
          <p14:tracePt t="56392" x="7654925" y="3094038"/>
          <p14:tracePt t="56404" x="7680325" y="3094038"/>
          <p14:tracePt t="56412" x="7697788" y="3094038"/>
          <p14:tracePt t="56432" x="7715250" y="3094038"/>
          <p14:tracePt t="56455" x="0" y="0"/>
        </p14:tracePtLst>
        <p14:tracePtLst>
          <p14:tracePt t="68817" x="2400300" y="3797300"/>
          <p14:tracePt t="68856" x="2408238" y="3797300"/>
          <p14:tracePt t="68893" x="2425700" y="3797300"/>
          <p14:tracePt t="68904" x="2451100" y="3806825"/>
          <p14:tracePt t="68920" x="2486025" y="3814763"/>
          <p14:tracePt t="68929" x="2503488" y="3814763"/>
          <p14:tracePt t="68956" x="2536825" y="3832225"/>
          <p14:tracePt t="68968" x="2589213" y="3840163"/>
          <p14:tracePt t="68968" x="2606675" y="3849688"/>
          <p14:tracePt t="68992" x="2649538" y="3857625"/>
          <p14:tracePt t="69018" x="2717800" y="3875088"/>
          <p14:tracePt t="69029" x="2760663" y="3883025"/>
          <p14:tracePt t="69056" x="2820988" y="3892550"/>
          <p14:tracePt t="69068" x="2889250" y="3908425"/>
          <p14:tracePt t="69078" x="2906713" y="3908425"/>
          <p14:tracePt t="69088" x="2982913" y="3925888"/>
          <p14:tracePt t="69130" x="3035300" y="3943350"/>
          <p14:tracePt t="69131" x="3094038" y="3951288"/>
          <p14:tracePt t="69148" x="3111500" y="3960813"/>
          <p14:tracePt t="69168" x="3171825" y="3968750"/>
          <p14:tracePt t="69188" x="3275013" y="3986213"/>
          <p14:tracePt t="69208" x="3308350" y="3986213"/>
          <p14:tracePt t="69228" x="3343275" y="3994150"/>
          <p14:tracePt t="69248" x="3403600" y="4003675"/>
          <p14:tracePt t="69268" x="3479800" y="4011613"/>
          <p14:tracePt t="69288" x="3532188" y="4011613"/>
          <p14:tracePt t="69308" x="3565525" y="4021138"/>
          <p14:tracePt t="69328" x="3635375" y="4021138"/>
          <p14:tracePt t="69348" x="3686175" y="4021138"/>
          <p14:tracePt t="69368" x="3746500" y="4021138"/>
          <p14:tracePt t="69388" x="3822700" y="4011613"/>
          <p14:tracePt t="69409" x="3875088" y="4003675"/>
          <p14:tracePt t="69428" x="3917950" y="4003675"/>
          <p14:tracePt t="69448" x="4003675" y="3986213"/>
          <p14:tracePt t="69494" x="4054475" y="3978275"/>
          <p14:tracePt t="69494" x="4114800" y="3960813"/>
          <p14:tracePt t="69518" x="4122738" y="3960813"/>
          <p14:tracePt t="69543" x="4183063" y="3951288"/>
          <p14:tracePt t="69556" x="4243388" y="3943350"/>
          <p14:tracePt t="69568" x="4268788" y="3943350"/>
          <p14:tracePt t="69575" x="4321175" y="3943350"/>
          <p14:tracePt t="69588" x="4379913" y="3935413"/>
          <p14:tracePt t="69608" x="4440238" y="3935413"/>
          <p14:tracePt t="69628" x="4500563" y="3925888"/>
          <p14:tracePt t="69648" x="4551363" y="3925888"/>
          <p14:tracePt t="69668" x="4568825" y="3917950"/>
          <p14:tracePt t="69688" x="4664075" y="3917950"/>
          <p14:tracePt t="69730" x="4732338" y="3917950"/>
          <p14:tracePt t="69732" x="4749800" y="3917950"/>
          <p14:tracePt t="69748" x="4792663" y="3917950"/>
          <p14:tracePt t="69768" x="4878388" y="3917950"/>
          <p14:tracePt t="69812" x="4937125" y="3917950"/>
          <p14:tracePt t="69828" x="4997450" y="3917950"/>
          <p14:tracePt t="69835" x="5049838" y="3917950"/>
          <p14:tracePt t="69848" x="5083175" y="3917950"/>
          <p14:tracePt t="69868" x="5203825" y="3917950"/>
          <p14:tracePt t="69888" x="5264150" y="3917950"/>
          <p14:tracePt t="69908" x="5349875" y="3925888"/>
          <p14:tracePt t="69928" x="5408613" y="3925888"/>
          <p14:tracePt t="69948" x="5426075" y="3925888"/>
          <p14:tracePt t="69968" x="5478463" y="3925888"/>
          <p14:tracePt t="69988" x="5614988" y="3935413"/>
          <p14:tracePt t="70030" x="5675313" y="3935413"/>
          <p14:tracePt t="70036" x="5726113" y="3935413"/>
          <p14:tracePt t="70048" x="5811838" y="3935413"/>
          <p14:tracePt t="70092" x="5872163" y="3935413"/>
          <p14:tracePt t="70108" x="5940425" y="3935413"/>
          <p14:tracePt t="70108" x="6008688" y="3935413"/>
          <p14:tracePt t="70154" x="6086475" y="3935413"/>
          <p14:tracePt t="70162" x="6121400" y="3935413"/>
          <p14:tracePt t="70168" x="6146800" y="3935413"/>
          <p14:tracePt t="70188" x="6197600" y="3935413"/>
          <p14:tracePt t="70208" x="6257925" y="3935413"/>
          <p14:tracePt t="70228" x="6335713" y="3935413"/>
          <p14:tracePt t="70248" x="6411913" y="3935413"/>
          <p14:tracePt t="70269" x="6472238" y="3935413"/>
          <p14:tracePt t="70287" x="6532563" y="3935413"/>
          <p14:tracePt t="70329" x="6583363" y="3935413"/>
          <p14:tracePt t="70329" x="6643688" y="3935413"/>
          <p14:tracePt t="70348" x="6721475" y="3935413"/>
          <p14:tracePt t="70392" x="6797675" y="3935413"/>
          <p14:tracePt t="70396" x="6850063" y="3935413"/>
          <p14:tracePt t="70408" x="6875463" y="3943350"/>
          <p14:tracePt t="70428" x="6935788" y="3943350"/>
          <p14:tracePt t="70448" x="7029450" y="3943350"/>
          <p14:tracePt t="70468" x="7054850" y="3943350"/>
          <p14:tracePt t="70487" x="7115175" y="3951288"/>
          <p14:tracePt t="70508" x="7183438" y="3951288"/>
          <p14:tracePt t="70528" x="7251700" y="3951288"/>
          <p14:tracePt t="70548" x="7329488" y="3960813"/>
          <p14:tracePt t="70568" x="7372350" y="3960813"/>
          <p14:tracePt t="70587" x="7432675" y="3968750"/>
          <p14:tracePt t="70608" x="7458075" y="3968750"/>
          <p14:tracePt t="70627" x="7508875" y="3968750"/>
          <p14:tracePt t="70648" x="7561263" y="3978275"/>
          <p14:tracePt t="70668" x="7646988" y="3978275"/>
          <p14:tracePt t="70687" x="7707313" y="3978275"/>
          <p14:tracePt t="70707" x="7766050" y="3986213"/>
          <p14:tracePt t="70728" x="7783513" y="3986213"/>
          <p14:tracePt t="70748" x="7886700" y="3994150"/>
          <p14:tracePt t="70768" x="7929563" y="4003675"/>
          <p14:tracePt t="70787" x="7954963" y="4003675"/>
          <p14:tracePt t="70808" x="7989888" y="4003675"/>
          <p14:tracePt t="70828" x="8058150" y="4003675"/>
          <p14:tracePt t="70847" x="8083550" y="4003675"/>
          <p14:tracePt t="70868" x="8118475" y="4003675"/>
          <p14:tracePt t="70887" x="8169275" y="4003675"/>
          <p14:tracePt t="70908" x="8212138" y="4003675"/>
          <p14:tracePt t="70928" x="8237538" y="4003675"/>
          <p14:tracePt t="70947" x="8264525" y="4003675"/>
          <p14:tracePt t="70989" x="8280400" y="4003675"/>
          <p14:tracePt t="70992" x="8323263" y="3994150"/>
          <p14:tracePt t="71007" x="8332788" y="3994150"/>
          <p14:tracePt t="71027" x="8358188" y="3986213"/>
          <p14:tracePt t="71047" x="8383588" y="3986213"/>
          <p14:tracePt t="71067" x="8393113" y="3986213"/>
          <p14:tracePt t="71087" x="8393113" y="3978275"/>
          <p14:tracePt t="71107" x="8401050" y="3978275"/>
          <p14:tracePt t="71239" x="0" y="0"/>
        </p14:tracePtLst>
        <p14:tracePtLst>
          <p14:tracePt t="75841" x="2236788" y="3797300"/>
          <p14:tracePt t="76100" x="2246313" y="3797300"/>
          <p14:tracePt t="76135" x="2271713" y="3797300"/>
          <p14:tracePt t="76147" x="2279650" y="3797300"/>
          <p14:tracePt t="76172" x="2306638" y="3797300"/>
          <p14:tracePt t="76175" x="2322513" y="3797300"/>
          <p14:tracePt t="76208" x="2332038" y="3797300"/>
          <p14:tracePt t="76233" x="2349500" y="3797300"/>
          <p14:tracePt t="76269" x="2374900" y="3797300"/>
          <p14:tracePt t="76431" x="2382838" y="3797300"/>
          <p14:tracePt t="76464" x="2392363" y="3797300"/>
          <p14:tracePt t="76546" x="2382838" y="3797300"/>
          <p14:tracePt t="76560" x="2357438" y="3789363"/>
          <p14:tracePt t="76560" x="2349500" y="3789363"/>
          <p14:tracePt t="76596" x="2314575" y="3789363"/>
          <p14:tracePt t="76607" x="2289175" y="3789363"/>
          <p14:tracePt t="76638" x="2279650" y="3779838"/>
          <p14:tracePt t="76808" x="2289175" y="3779838"/>
          <p14:tracePt t="76829" x="2314575" y="3779838"/>
          <p14:tracePt t="76846" x="2365375" y="3789363"/>
          <p14:tracePt t="76856" x="2382838" y="3797300"/>
          <p14:tracePt t="76881" x="2400300" y="3797300"/>
          <p14:tracePt t="76907" x="2408238" y="3806825"/>
          <p14:tracePt t="77027" x="2400300" y="3806825"/>
          <p14:tracePt t="77052" x="2382838" y="3806825"/>
          <p14:tracePt t="77060" x="2365375" y="3806825"/>
          <p14:tracePt t="77066" x="2339975" y="3797300"/>
          <p14:tracePt t="77090" x="2314575" y="3797300"/>
          <p14:tracePt t="77152" x="2306638" y="3797300"/>
          <p14:tracePt t="77319" x="2339975" y="3797300"/>
          <p14:tracePt t="77323" x="2382838" y="3806825"/>
          <p14:tracePt t="77421" x="2365375" y="3806825"/>
          <p14:tracePt t="77446" x="2349500" y="3806825"/>
          <p14:tracePt t="77469" x="2332038" y="3806825"/>
          <p14:tracePt t="77562" x="2339975" y="3806825"/>
          <p14:tracePt t="77588" x="2365375" y="3806825"/>
          <p14:tracePt t="77599" x="2382838" y="3806825"/>
          <p14:tracePt t="77646" x="2374900" y="3806825"/>
          <p14:tracePt t="77656" x="2374900" y="3797300"/>
          <p14:tracePt t="77681" x="2365375" y="3797300"/>
          <p14:tracePt t="77741" x="2365375" y="3789363"/>
          <p14:tracePt t="77752" x="2374900" y="3789363"/>
          <p14:tracePt t="77778" x="2408238" y="3789363"/>
          <p14:tracePt t="77778" x="2425700" y="3789363"/>
          <p14:tracePt t="77851" x="2408238" y="3789363"/>
          <p14:tracePt t="77862" x="2400300" y="3779838"/>
          <p14:tracePt t="77885" x="2374900" y="3771900"/>
          <p14:tracePt t="77979" x="2400300" y="3771900"/>
          <p14:tracePt t="78059" x="2392363" y="3763963"/>
          <p14:tracePt t="78112" x="2392363" y="3754438"/>
          <p14:tracePt t="78141" x="2400300" y="3754438"/>
          <p14:tracePt t="78150" x="2417763" y="3754438"/>
          <p14:tracePt t="78167" x="2425700" y="3754438"/>
          <p14:tracePt t="78230" x="2408238" y="3754438"/>
          <p14:tracePt t="78442" x="2400300" y="3754438"/>
          <p14:tracePt t="78578" x="2408238" y="3754438"/>
          <p14:tracePt t="78602" x="0" y="0"/>
        </p14:tracePtLst>
        <p14:tracePtLst>
          <p14:tracePt t="79047" x="2503488" y="3763963"/>
          <p14:tracePt t="79131" x="2520950" y="3763963"/>
          <p14:tracePt t="79138" x="2536825" y="3763963"/>
          <p14:tracePt t="79154" x="2563813" y="3763963"/>
          <p14:tracePt t="79181" x="2597150" y="3771900"/>
          <p14:tracePt t="79194" x="2649538" y="3771900"/>
          <p14:tracePt t="79207" x="2665413" y="3771900"/>
          <p14:tracePt t="79226" x="2725738" y="3779838"/>
          <p14:tracePt t="79227" x="2811463" y="3789363"/>
          <p14:tracePt t="79246" x="2871788" y="3797300"/>
          <p14:tracePt t="79266" x="2949575" y="3806825"/>
          <p14:tracePt t="79287" x="3008313" y="3806825"/>
          <p14:tracePt t="79306" x="3035300" y="3814763"/>
          <p14:tracePt t="79327" x="3111500" y="3822700"/>
          <p14:tracePt t="79368" x="3171825" y="3832225"/>
          <p14:tracePt t="79376" x="3189288" y="3832225"/>
          <p14:tracePt t="79386" x="3240088" y="3840163"/>
          <p14:tracePt t="79406" x="3300413" y="3849688"/>
          <p14:tracePt t="79427" x="3386138" y="3849688"/>
          <p14:tracePt t="79446" x="3429000" y="3857625"/>
          <p14:tracePt t="79466" x="3463925" y="3857625"/>
          <p14:tracePt t="79486" x="3532188" y="3865563"/>
          <p14:tracePt t="79531" x="3608388" y="3865563"/>
          <p14:tracePt t="79546" x="3668713" y="3875088"/>
          <p14:tracePt t="79547" x="3686175" y="3875088"/>
          <p14:tracePt t="79566" x="3763963" y="3875088"/>
          <p14:tracePt t="79587" x="3822700" y="3875088"/>
          <p14:tracePt t="79606" x="3857625" y="3883025"/>
          <p14:tracePt t="79626" x="3917950" y="3883025"/>
          <p14:tracePt t="79668" x="3968750" y="3892550"/>
          <p14:tracePt t="79669" x="4029075" y="3892550"/>
          <p14:tracePt t="79686" x="4071938" y="3892550"/>
          <p14:tracePt t="79731" x="4114800" y="3892550"/>
          <p14:tracePt t="79739" x="4165600" y="3892550"/>
          <p14:tracePt t="79746" x="4192588" y="3892550"/>
          <p14:tracePt t="79766" x="4235450" y="3892550"/>
          <p14:tracePt t="79786" x="4294188" y="3892550"/>
          <p14:tracePt t="79806" x="4311650" y="3892550"/>
          <p14:tracePt t="79826" x="4321175" y="3892550"/>
          <p14:tracePt t="79846" x="4346575" y="3892550"/>
          <p14:tracePt t="79890" x="4354513" y="3892550"/>
          <p14:tracePt t="80030" x="4346575" y="3883025"/>
          <p14:tracePt t="80043" x="4337050" y="3883025"/>
          <p14:tracePt t="80053" x="4329113" y="3865563"/>
          <p14:tracePt t="80054" x="4286250" y="3849688"/>
          <p14:tracePt t="80093" x="4251325" y="3849688"/>
          <p14:tracePt t="80106" x="4192588" y="3832225"/>
          <p14:tracePt t="80106" x="4175125" y="3832225"/>
          <p14:tracePt t="80126" x="4140200" y="3832225"/>
          <p14:tracePt t="80146" x="4046538" y="3832225"/>
          <p14:tracePt t="80166" x="3960813" y="3832225"/>
          <p14:tracePt t="80211" x="3943350" y="3832225"/>
          <p14:tracePt t="80234" x="3900488" y="3832225"/>
          <p14:tracePt t="80235" x="3840163" y="3832225"/>
          <p14:tracePt t="80246" x="3763963" y="3832225"/>
          <p14:tracePt t="80266" x="3736975" y="3832225"/>
          <p14:tracePt t="80287" x="3678238" y="3832225"/>
          <p14:tracePt t="80307" x="3625850" y="3832225"/>
          <p14:tracePt t="80326" x="3565525" y="3832225"/>
          <p14:tracePt t="80346" x="3506788" y="3832225"/>
          <p14:tracePt t="80366" x="3463925" y="3832225"/>
          <p14:tracePt t="80386" x="3411538" y="3832225"/>
          <p14:tracePt t="80406" x="3386138" y="3832225"/>
          <p14:tracePt t="80426" x="3368675" y="3832225"/>
          <p14:tracePt t="80446" x="3325813" y="3832225"/>
          <p14:tracePt t="80466" x="3292475" y="3832225"/>
          <p14:tracePt t="80486" x="3240088" y="3832225"/>
          <p14:tracePt t="80506" x="3179763" y="3832225"/>
          <p14:tracePt t="80526" x="3163888" y="3832225"/>
          <p14:tracePt t="80546" x="3111500" y="3832225"/>
          <p14:tracePt t="80566" x="3086100" y="3832225"/>
          <p14:tracePt t="80586" x="3051175" y="3832225"/>
          <p14:tracePt t="80606" x="3035300" y="3832225"/>
          <p14:tracePt t="80626" x="3000375" y="3832225"/>
          <p14:tracePt t="80646" x="2982913" y="3832225"/>
          <p14:tracePt t="80666" x="2965450" y="3832225"/>
          <p14:tracePt t="80686" x="2932113" y="3822700"/>
          <p14:tracePt t="80706" x="2914650" y="3822700"/>
          <p14:tracePt t="80726" x="2906713" y="3822700"/>
          <p14:tracePt t="80746" x="2897188" y="3822700"/>
          <p14:tracePt t="80799" x="2889250" y="3822700"/>
          <p14:tracePt t="80813" x="2879725" y="3822700"/>
          <p14:tracePt t="80846" x="2863850" y="3822700"/>
          <p14:tracePt t="80870" x="2854325" y="3814763"/>
          <p14:tracePt t="80882" x="2828925" y="3814763"/>
          <p14:tracePt t="80906" x="2820988" y="3814763"/>
          <p14:tracePt t="80953" x="2811463" y="3814763"/>
          <p14:tracePt t="80995" x="2803525" y="3814763"/>
          <p14:tracePt t="81017" x="2786063" y="3814763"/>
          <p14:tracePt t="81042" x="2768600" y="3814763"/>
          <p14:tracePt t="81054" x="2760663" y="3806825"/>
          <p14:tracePt t="81067" x="2743200" y="3806825"/>
          <p14:tracePt t="81068" x="2717800" y="3806825"/>
          <p14:tracePt t="81086" x="2682875" y="3806825"/>
          <p14:tracePt t="81130" x="2665413" y="3806825"/>
          <p14:tracePt t="81153" x="2657475" y="3806825"/>
          <p14:tracePt t="81267" x="2649538" y="3806825"/>
          <p14:tracePt t="81406" x="2674938" y="3806825"/>
          <p14:tracePt t="81419" x="2700338" y="3806825"/>
          <p14:tracePt t="81431" x="2717800" y="3806825"/>
          <p14:tracePt t="81445" x="2760663" y="3806825"/>
          <p14:tracePt t="81445" x="2778125" y="3806825"/>
          <p14:tracePt t="81480" x="2836863" y="3806825"/>
          <p14:tracePt t="81493" x="2879725" y="3806825"/>
          <p14:tracePt t="81494" x="2965450" y="3806825"/>
          <p14:tracePt t="81529" x="3035300" y="3806825"/>
          <p14:tracePt t="81545" x="3060700" y="3806825"/>
          <p14:tracePt t="81565" x="3146425" y="3806825"/>
          <p14:tracePt t="81566" x="3206750" y="3806825"/>
          <p14:tracePt t="81586" x="3265488" y="3806825"/>
          <p14:tracePt t="81605" x="3335338" y="3806825"/>
          <p14:tracePt t="81626" x="3411538" y="3806825"/>
          <p14:tracePt t="81645" x="3479800" y="3806825"/>
          <p14:tracePt t="81665" x="3540125" y="3806825"/>
          <p14:tracePt t="81685" x="3608388" y="3806825"/>
          <p14:tracePt t="81726" x="3668713" y="3806825"/>
          <p14:tracePt t="81726" x="3746500" y="3806825"/>
          <p14:tracePt t="81745" x="3763963" y="3806825"/>
          <p14:tracePt t="81766" x="3806825" y="3806825"/>
          <p14:tracePt t="81786" x="3883025" y="3806825"/>
          <p14:tracePt t="81805" x="3900488" y="3806825"/>
          <p14:tracePt t="81826" x="3943350" y="3806825"/>
          <p14:tracePt t="81845" x="4029075" y="3806825"/>
          <p14:tracePt t="81865" x="4071938" y="3806825"/>
          <p14:tracePt t="81885" x="4114800" y="3806825"/>
          <p14:tracePt t="81906" x="4157663" y="3806825"/>
          <p14:tracePt t="81926" x="4200525" y="3806825"/>
          <p14:tracePt t="81945" x="4225925" y="3806825"/>
          <p14:tracePt t="81965" x="4235450" y="3806825"/>
          <p14:tracePt t="82007" x="4243388" y="3806825"/>
          <p14:tracePt t="82512" x="4251325" y="3797300"/>
          <p14:tracePt t="82538" x="4260850" y="3797300"/>
          <p14:tracePt t="82563" x="4268788" y="3797300"/>
          <p14:tracePt t="82587" x="4268788" y="3789363"/>
          <p14:tracePt t="82614" x="4278313" y="3789363"/>
          <p14:tracePt t="82633" x="4286250" y="3779838"/>
          <p14:tracePt t="82638" x="4294188" y="3763963"/>
          <p14:tracePt t="82646" x="4294188" y="3736975"/>
          <p14:tracePt t="82665" x="4311650" y="3686175"/>
          <p14:tracePt t="82685" x="4329113" y="3635375"/>
          <p14:tracePt t="82705" x="4337050" y="3582988"/>
          <p14:tracePt t="82725" x="4337050" y="3522663"/>
          <p14:tracePt t="82745" x="4346575" y="3489325"/>
          <p14:tracePt t="82765" x="4346575" y="3463925"/>
          <p14:tracePt t="82785" x="4346575" y="3429000"/>
          <p14:tracePt t="82805" x="4346575" y="3394075"/>
          <p14:tracePt t="82851" x="4346575" y="3368675"/>
          <p14:tracePt t="82863" x="4337050" y="3325813"/>
          <p14:tracePt t="82874" x="4337050" y="3317875"/>
          <p14:tracePt t="82885" x="4329113" y="3275013"/>
          <p14:tracePt t="82905" x="4321175" y="3232150"/>
          <p14:tracePt t="82926" x="4303713" y="3197225"/>
          <p14:tracePt t="82947" x="4294188" y="3171825"/>
          <p14:tracePt t="82965" x="4268788" y="3146425"/>
          <p14:tracePt t="82985" x="4225925" y="3103563"/>
          <p14:tracePt t="83005" x="4175125" y="3060700"/>
          <p14:tracePt t="83025" x="4106863" y="3025775"/>
          <p14:tracePt t="83045" x="4011613" y="2992438"/>
          <p14:tracePt t="83065" x="3935413" y="2965450"/>
          <p14:tracePt t="83085" x="3875088" y="2957513"/>
          <p14:tracePt t="83105" x="3754438" y="2940050"/>
          <p14:tracePt t="83151" x="3694113" y="2932113"/>
          <p14:tracePt t="83165" x="3625850" y="2932113"/>
          <p14:tracePt t="83169" x="3608388" y="2932113"/>
          <p14:tracePt t="83185" x="3557588" y="2932113"/>
          <p14:tracePt t="83205" x="3471863" y="2932113"/>
          <p14:tracePt t="83225" x="3368675" y="2949575"/>
          <p14:tracePt t="83245" x="3308350" y="2965450"/>
          <p14:tracePt t="83265" x="3282950" y="2965450"/>
          <p14:tracePt t="83285" x="3206750" y="2982913"/>
          <p14:tracePt t="83305" x="3146425" y="3008313"/>
          <p14:tracePt t="83325" x="3086100" y="3025775"/>
          <p14:tracePt t="83345" x="3008313" y="3051175"/>
          <p14:tracePt t="83365" x="2949575" y="3068638"/>
          <p14:tracePt t="83385" x="2897188" y="3094038"/>
          <p14:tracePt t="83405" x="2820988" y="3121025"/>
          <p14:tracePt t="83425" x="2768600" y="3136900"/>
          <p14:tracePt t="83445" x="2717800" y="3163888"/>
          <p14:tracePt t="83465" x="2700338" y="3163888"/>
          <p14:tracePt t="83485" x="2665413" y="3189288"/>
          <p14:tracePt t="83526" x="2657475" y="3189288"/>
          <p14:tracePt t="83526" x="2657475" y="3197225"/>
          <p14:tracePt t="83545" x="2640013" y="3206750"/>
          <p14:tracePt t="83565" x="2622550" y="3214688"/>
          <p14:tracePt t="83585" x="2614613" y="3222625"/>
          <p14:tracePt t="83640" x="2606675" y="3240088"/>
          <p14:tracePt t="83674" x="2597150" y="3257550"/>
          <p14:tracePt t="83701" x="2597150" y="3265488"/>
          <p14:tracePt t="83713" x="2597150" y="3292475"/>
          <p14:tracePt t="83724" x="2589213" y="3317875"/>
          <p14:tracePt t="83731" x="2579688" y="3343275"/>
          <p14:tracePt t="83745" x="2571750" y="3378200"/>
          <p14:tracePt t="83765" x="2571750" y="3394075"/>
          <p14:tracePt t="83784" x="2563813" y="3421063"/>
          <p14:tracePt t="83805" x="2554288" y="3446463"/>
          <p14:tracePt t="83824" x="2546350" y="3497263"/>
          <p14:tracePt t="83845" x="2536825" y="3522663"/>
          <p14:tracePt t="83865" x="2536825" y="3540125"/>
          <p14:tracePt t="83884" x="2528888" y="3582988"/>
          <p14:tracePt t="83905" x="2528888" y="3592513"/>
          <p14:tracePt t="83925" x="2528888" y="3625850"/>
          <p14:tracePt t="83945" x="2528888" y="3643313"/>
          <p14:tracePt t="83965" x="2536825" y="3668713"/>
          <p14:tracePt t="83984" x="2554288" y="3686175"/>
          <p14:tracePt t="84005" x="2597150" y="3721100"/>
          <p14:tracePt t="84050" x="2640013" y="3746500"/>
          <p14:tracePt t="84061" x="2692400" y="3771900"/>
          <p14:tracePt t="84064" x="2700338" y="3789363"/>
          <p14:tracePt t="84084" x="2786063" y="3814763"/>
          <p14:tracePt t="84126" x="2836863" y="3840163"/>
          <p14:tracePt t="84126" x="2897188" y="3849688"/>
          <p14:tracePt t="84144" x="2965450" y="3875088"/>
          <p14:tracePt t="84189" x="3017838" y="3883025"/>
          <p14:tracePt t="84194" x="3078163" y="3892550"/>
          <p14:tracePt t="84204" x="3094038" y="3900488"/>
          <p14:tracePt t="84225" x="3146425" y="3900488"/>
          <p14:tracePt t="84245" x="3249613" y="3917950"/>
          <p14:tracePt t="84265" x="3275013" y="3917950"/>
          <p14:tracePt t="84284" x="3325813" y="3925888"/>
          <p14:tracePt t="84305" x="3386138" y="3925888"/>
          <p14:tracePt t="84324" x="3479800" y="3935413"/>
          <p14:tracePt t="84344" x="3506788" y="3943350"/>
          <p14:tracePt t="84386" x="3575050" y="3943350"/>
          <p14:tracePt t="84404" x="3635375" y="3943350"/>
          <p14:tracePt t="84427" x="3694113" y="3943350"/>
          <p14:tracePt t="84427" x="3754438" y="3943350"/>
          <p14:tracePt t="84444" x="3832225" y="3943350"/>
          <p14:tracePt t="84487" x="3883025" y="3935413"/>
          <p14:tracePt t="84489" x="3900488" y="3935413"/>
          <p14:tracePt t="84504" x="3968750" y="3935413"/>
          <p14:tracePt t="84504" x="4011613" y="3935413"/>
          <p14:tracePt t="84550" x="4054475" y="3925888"/>
          <p14:tracePt t="84556" x="4079875" y="3925888"/>
          <p14:tracePt t="84564" x="4122738" y="3917950"/>
          <p14:tracePt t="84584" x="4140200" y="3908425"/>
          <p14:tracePt t="84605" x="4175125" y="3900488"/>
          <p14:tracePt t="84625" x="4192588" y="3883025"/>
          <p14:tracePt t="84644" x="4200525" y="3883025"/>
          <p14:tracePt t="84665" x="4225925" y="3857625"/>
          <p14:tracePt t="84684" x="4251325" y="3822700"/>
          <p14:tracePt t="84704" x="4260850" y="3797300"/>
          <p14:tracePt t="84724" x="4278313" y="3779838"/>
          <p14:tracePt t="84744" x="4303713" y="3736975"/>
          <p14:tracePt t="84790" x="4311650" y="3711575"/>
          <p14:tracePt t="84815" x="4321175" y="3694113"/>
          <p14:tracePt t="84826" x="4321175" y="3686175"/>
          <p14:tracePt t="84850" x="4321175" y="3660775"/>
          <p14:tracePt t="84854" x="4329113" y="3651250"/>
          <p14:tracePt t="84864" x="4337050" y="3625850"/>
          <p14:tracePt t="84884" x="4337050" y="3600450"/>
          <p14:tracePt t="84904" x="4337050" y="3565525"/>
          <p14:tracePt t="84924" x="4337050" y="3522663"/>
          <p14:tracePt t="84944" x="4337050" y="3489325"/>
          <p14:tracePt t="84965" x="4337050" y="3471863"/>
          <p14:tracePt t="84984" x="4311650" y="3394075"/>
          <p14:tracePt t="85004" x="4303713" y="3368675"/>
          <p14:tracePt t="85063" x="4303713" y="3360738"/>
          <p14:tracePt t="85094" x="4303713" y="3351213"/>
          <p14:tracePt t="85120" x="4286250" y="3343275"/>
          <p14:tracePt t="85186" x="4278313" y="3325813"/>
          <p14:tracePt t="85210" x="4268788" y="3317875"/>
          <p14:tracePt t="85223" x="4251325" y="3308350"/>
          <p14:tracePt t="85233" x="4243388" y="3308350"/>
          <p14:tracePt t="85251" x="4225925" y="3292475"/>
          <p14:tracePt t="85288" x="4217988" y="3282950"/>
          <p14:tracePt t="85298" x="4183063" y="3257550"/>
          <p14:tracePt t="85323" x="4157663" y="3249613"/>
          <p14:tracePt t="85335" x="4114800" y="3232150"/>
          <p14:tracePt t="85335" x="4106863" y="3222625"/>
          <p14:tracePt t="85359" x="4064000" y="3197225"/>
          <p14:tracePt t="85386" x="4029075" y="3189288"/>
          <p14:tracePt t="85398" x="3994150" y="3171825"/>
          <p14:tracePt t="85408" x="3978275" y="3163888"/>
          <p14:tracePt t="85413" x="3943350" y="3146425"/>
          <p14:tracePt t="85447" x="3892550" y="3146425"/>
          <p14:tracePt t="85449" x="3875088" y="3136900"/>
          <p14:tracePt t="85464" x="3814763" y="3121025"/>
          <p14:tracePt t="85485" x="3754438" y="3111500"/>
          <p14:tracePt t="85504" x="3678238" y="3094038"/>
          <p14:tracePt t="85524" x="3635375" y="3078163"/>
          <p14:tracePt t="85544" x="3575050" y="3068638"/>
          <p14:tracePt t="85564" x="3522663" y="3060700"/>
          <p14:tracePt t="85584" x="3463925" y="3051175"/>
          <p14:tracePt t="85604" x="3403600" y="3051175"/>
          <p14:tracePt t="85624" x="3378200" y="3051175"/>
          <p14:tracePt t="85644" x="3240088" y="3035300"/>
          <p14:tracePt t="85687" x="3179763" y="3035300"/>
          <p14:tracePt t="85699" x="3111500" y="3035300"/>
          <p14:tracePt t="85699" x="3086100" y="3035300"/>
          <p14:tracePt t="85711" x="3035300" y="3035300"/>
          <p14:tracePt t="85749" x="2974975" y="3035300"/>
          <p14:tracePt t="85762" x="2949575" y="3035300"/>
          <p14:tracePt t="85773" x="2889250" y="3035300"/>
          <p14:tracePt t="85784" x="2828925" y="3035300"/>
          <p14:tracePt t="85804" x="2786063" y="3051175"/>
          <p14:tracePt t="85824" x="2725738" y="3068638"/>
          <p14:tracePt t="85844" x="2708275" y="3068638"/>
          <p14:tracePt t="85864" x="2657475" y="3094038"/>
          <p14:tracePt t="85884" x="2649538" y="3094038"/>
          <p14:tracePt t="85904" x="2622550" y="3121025"/>
          <p14:tracePt t="85924" x="2614613" y="3128963"/>
          <p14:tracePt t="85944" x="2563813" y="3189288"/>
          <p14:tracePt t="85985" x="2554288" y="3206750"/>
          <p14:tracePt t="85985" x="2528888" y="3249613"/>
          <p14:tracePt t="86004" x="2520950" y="3265488"/>
          <p14:tracePt t="86048" x="2503488" y="3300413"/>
          <p14:tracePt t="86058" x="2503488" y="3317875"/>
          <p14:tracePt t="86088" x="2493963" y="3335338"/>
          <p14:tracePt t="86123" x="2493963" y="3351213"/>
          <p14:tracePt t="86133" x="2493963" y="3360738"/>
          <p14:tracePt t="86159" x="2493963" y="3368675"/>
          <p14:tracePt t="86168" x="2493963" y="3386138"/>
          <p14:tracePt t="86173" x="2486025" y="3403600"/>
          <p14:tracePt t="86184" x="2478088" y="3411538"/>
          <p14:tracePt t="86204" x="2478088" y="3436938"/>
          <p14:tracePt t="86245" x="2468563" y="3454400"/>
          <p14:tracePt t="86246" x="2468563" y="3471863"/>
          <p14:tracePt t="86289" x="2460625" y="3479800"/>
          <p14:tracePt t="86314" x="2460625" y="3489325"/>
          <p14:tracePt t="86331" x="2460625" y="3506788"/>
          <p14:tracePt t="86331" x="2460625" y="3522663"/>
          <p14:tracePt t="86373" x="2460625" y="3540125"/>
          <p14:tracePt t="86384" x="2460625" y="3549650"/>
          <p14:tracePt t="86410" x="2460625" y="3557588"/>
          <p14:tracePt t="86424" x="2460625" y="3575050"/>
          <p14:tracePt t="86444" x="2460625" y="3582988"/>
          <p14:tracePt t="86444" x="2468563" y="3592513"/>
          <p14:tracePt t="86463" x="2468563" y="3608388"/>
          <p14:tracePt t="86484" x="2478088" y="3625850"/>
          <p14:tracePt t="86504" x="2493963" y="3660775"/>
          <p14:tracePt t="86524" x="2511425" y="3678238"/>
          <p14:tracePt t="86544" x="2528888" y="3694113"/>
          <p14:tracePt t="86563" x="2563813" y="3736975"/>
          <p14:tracePt t="86584" x="2589213" y="3754438"/>
          <p14:tracePt t="86604" x="2614613" y="3779838"/>
          <p14:tracePt t="86623" x="2674938" y="3822700"/>
          <p14:tracePt t="86644" x="2708275" y="3849688"/>
          <p14:tracePt t="86692" x="2743200" y="3875088"/>
          <p14:tracePt t="86703" x="2786063" y="3900488"/>
          <p14:tracePt t="86727" x="2828925" y="3925888"/>
          <p14:tracePt t="86730" x="2879725" y="3951288"/>
          <p14:tracePt t="86744" x="2897188" y="3960813"/>
          <p14:tracePt t="86763" x="2932113" y="3978275"/>
          <p14:tracePt t="86784" x="2982913" y="4003675"/>
          <p14:tracePt t="86804" x="3043238" y="4021138"/>
          <p14:tracePt t="86824" x="3068638" y="4029075"/>
          <p14:tracePt t="86844" x="3121025" y="4046538"/>
          <p14:tracePt t="86863" x="3163888" y="4046538"/>
          <p14:tracePt t="86884" x="3179763" y="4046538"/>
          <p14:tracePt t="86904" x="3240088" y="4037013"/>
          <p14:tracePt t="86923" x="3257550" y="4029075"/>
          <p14:tracePt t="86943" x="3317875" y="4011613"/>
          <p14:tracePt t="86964" x="3378200" y="3994150"/>
          <p14:tracePt t="86984" x="3454400" y="3978275"/>
          <p14:tracePt t="87004" x="3514725" y="3968750"/>
          <p14:tracePt t="87023" x="3575050" y="3951288"/>
          <p14:tracePt t="87044" x="3651250" y="3925888"/>
          <p14:tracePt t="87084" x="3711575" y="3917950"/>
          <p14:tracePt t="87085" x="3763963" y="3908425"/>
          <p14:tracePt t="87103" x="3789363" y="3900488"/>
          <p14:tracePt t="87123" x="3840163" y="3883025"/>
          <p14:tracePt t="87143" x="3900488" y="3865563"/>
          <p14:tracePt t="87164" x="3917950" y="3865563"/>
          <p14:tracePt t="87183" x="3943350" y="3857625"/>
          <p14:tracePt t="87203" x="3951288" y="3849688"/>
          <p14:tracePt t="87223" x="3968750" y="3840163"/>
          <p14:tracePt t="87244" x="3986213" y="3822700"/>
          <p14:tracePt t="87264" x="3994150" y="3822700"/>
          <p14:tracePt t="87283" x="4011613" y="3789363"/>
          <p14:tracePt t="87303" x="4021138" y="3779838"/>
          <p14:tracePt t="87323" x="4037013" y="3763963"/>
          <p14:tracePt t="87344" x="4046538" y="3736975"/>
          <p14:tracePt t="87364" x="4064000" y="3729038"/>
          <p14:tracePt t="87383" x="4089400" y="3686175"/>
          <p14:tracePt t="87404" x="4106863" y="3668713"/>
          <p14:tracePt t="87423" x="4140200" y="3635375"/>
          <p14:tracePt t="87443" x="4165600" y="3608388"/>
          <p14:tracePt t="87463" x="4192588" y="3575050"/>
          <p14:tracePt t="87483" x="4225925" y="3522663"/>
          <p14:tracePt t="87503" x="4251325" y="3454400"/>
          <p14:tracePt t="87524" x="4260850" y="3446463"/>
          <p14:tracePt t="87543" x="4268788" y="3394075"/>
          <p14:tracePt t="87563" x="4286250" y="3360738"/>
          <p14:tracePt t="87583" x="4286250" y="3300413"/>
          <p14:tracePt t="87633" x="4286250" y="3265488"/>
          <p14:tracePt t="87644" x="4286250" y="3257550"/>
          <p14:tracePt t="87644" x="4286250" y="3240088"/>
          <p14:tracePt t="87680" x="4278313" y="3214688"/>
          <p14:tracePt t="87694" x="4260850" y="3189288"/>
          <p14:tracePt t="87718" x="4225925" y="3154363"/>
          <p14:tracePt t="87745" x="4192588" y="3128963"/>
          <p14:tracePt t="87745" x="4149725" y="3103563"/>
          <p14:tracePt t="87783" x="4122738" y="3094038"/>
          <p14:tracePt t="87796" x="4064000" y="3078163"/>
          <p14:tracePt t="87806" x="4037013" y="3068638"/>
          <p14:tracePt t="87806" x="3978275" y="3051175"/>
          <p14:tracePt t="87831" x="3951288" y="3051175"/>
          <p14:tracePt t="87858" x="3900488" y="3035300"/>
          <p14:tracePt t="87870" x="3840163" y="3025775"/>
          <p14:tracePt t="87880" x="3822700" y="3017838"/>
          <p14:tracePt t="87885" x="3771900" y="3017838"/>
          <p14:tracePt t="87903" x="3703638" y="3008313"/>
          <p14:tracePt t="87923" x="3608388" y="3000375"/>
          <p14:tracePt t="87943" x="3582988" y="3000375"/>
          <p14:tracePt t="87963" x="3522663" y="3000375"/>
          <p14:tracePt t="87983" x="3454400" y="2992438"/>
          <p14:tracePt t="88004" x="3403600" y="2992438"/>
          <p14:tracePt t="88045" x="3351213" y="2992438"/>
          <p14:tracePt t="88045" x="3275013" y="2992438"/>
          <p14:tracePt t="88063" x="3222625" y="2992438"/>
          <p14:tracePt t="88108" x="3163888" y="2992438"/>
          <p14:tracePt t="88123" x="3128963" y="2992438"/>
          <p14:tracePt t="88123" x="3103563" y="2992438"/>
          <p14:tracePt t="88143" x="3043238" y="2992438"/>
          <p14:tracePt t="88163" x="2932113" y="3008313"/>
          <p14:tracePt t="88183" x="2906713" y="3008313"/>
          <p14:tracePt t="88203" x="2854325" y="3025775"/>
          <p14:tracePt t="88223" x="2786063" y="3035300"/>
          <p14:tracePt t="88243" x="2751138" y="3060700"/>
          <p14:tracePt t="88263" x="2717800" y="3078163"/>
          <p14:tracePt t="88283" x="2665413" y="3103563"/>
          <p14:tracePt t="88303" x="2649538" y="3121025"/>
          <p14:tracePt t="88323" x="2589213" y="3146425"/>
          <p14:tracePt t="88343" x="2528888" y="3197225"/>
          <p14:tracePt t="88363" x="2486025" y="3222625"/>
          <p14:tracePt t="88383" x="2443163" y="3249613"/>
          <p14:tracePt t="88403" x="2392363" y="3300413"/>
          <p14:tracePt t="88457" x="2365375" y="3325813"/>
          <p14:tracePt t="88470" x="2349500" y="3343275"/>
          <p14:tracePt t="88479" x="2349500" y="3351213"/>
          <p14:tracePt t="88483" x="2339975" y="3368675"/>
          <p14:tracePt t="88503" x="2339975" y="3386138"/>
          <p14:tracePt t="88550" x="2339975" y="3436938"/>
          <p14:tracePt t="88564" x="2339975" y="3446463"/>
          <p14:tracePt t="88583" x="2349500" y="3479800"/>
          <p14:tracePt t="88584" x="2357438" y="3522663"/>
          <p14:tracePt t="88603" x="2374900" y="3565525"/>
          <p14:tracePt t="88623" x="2408238" y="3617913"/>
          <p14:tracePt t="88667" x="2435225" y="3668713"/>
          <p14:tracePt t="88667" x="2468563" y="3711575"/>
          <p14:tracePt t="88693" x="2503488" y="3754438"/>
          <p14:tracePt t="88703" x="2511425" y="3779838"/>
          <p14:tracePt t="88728" x="2554288" y="3814763"/>
          <p14:tracePt t="88740" x="2579688" y="3849688"/>
          <p14:tracePt t="88746" x="2606675" y="3857625"/>
          <p14:tracePt t="88763" x="2640013" y="3900488"/>
          <p14:tracePt t="88783" x="2751138" y="3978275"/>
          <p14:tracePt t="88803" x="2760663" y="3994150"/>
          <p14:tracePt t="88823" x="2811463" y="4021138"/>
          <p14:tracePt t="88843" x="2871788" y="4064000"/>
          <p14:tracePt t="88863" x="2940050" y="4097338"/>
          <p14:tracePt t="88883" x="2992438" y="4132263"/>
          <p14:tracePt t="88903" x="3060700" y="4165600"/>
          <p14:tracePt t="88946" x="3121025" y="4183063"/>
          <p14:tracePt t="88946" x="3146425" y="4183063"/>
          <p14:tracePt t="88971" x="3179763" y="4192588"/>
          <p14:tracePt t="89007" x="3222625" y="4192588"/>
          <p14:tracePt t="89010" x="3282950" y="4192588"/>
          <p14:tracePt t="89023" x="3300413" y="4192588"/>
          <p14:tracePt t="89043" x="3343275" y="4183063"/>
          <p14:tracePt t="89062" x="3429000" y="4175125"/>
          <p14:tracePt t="89083" x="3506788" y="4175125"/>
          <p14:tracePt t="89103" x="3532188" y="4175125"/>
          <p14:tracePt t="89123" x="3608388" y="4175125"/>
          <p14:tracePt t="89143" x="3660775" y="4175125"/>
          <p14:tracePt t="89162" x="3736975" y="4165600"/>
          <p14:tracePt t="89183" x="3814763" y="4165600"/>
          <p14:tracePt t="89202" x="3883025" y="4165600"/>
          <p14:tracePt t="89223" x="3908425" y="4157663"/>
          <p14:tracePt t="89243" x="3925888" y="4149725"/>
          <p14:tracePt t="89262" x="3943350" y="4132263"/>
          <p14:tracePt t="89305" x="3960813" y="4079875"/>
          <p14:tracePt t="89306" x="3986213" y="4037013"/>
          <p14:tracePt t="89323" x="4021138" y="3978275"/>
          <p14:tracePt t="89368" x="4029075" y="3935413"/>
          <p14:tracePt t="89373" x="4054475" y="3892550"/>
          <p14:tracePt t="89382" x="4071938" y="3875088"/>
          <p14:tracePt t="89402" x="4097338" y="3840163"/>
          <p14:tracePt t="89423" x="4114800" y="3797300"/>
          <p14:tracePt t="89443" x="4165600" y="3736975"/>
          <p14:tracePt t="89462" x="4192588" y="3694113"/>
          <p14:tracePt t="89483" x="4235450" y="3643313"/>
          <p14:tracePt t="89502" x="4278313" y="3582988"/>
          <p14:tracePt t="89543" x="4321175" y="3532188"/>
          <p14:tracePt t="89543" x="4346575" y="3489325"/>
          <p14:tracePt t="89562" x="4371975" y="3463925"/>
          <p14:tracePt t="89605" x="4379913" y="3421063"/>
          <p14:tracePt t="89606" x="4397375" y="3403600"/>
          <p14:tracePt t="89622" x="4397375" y="3394075"/>
          <p14:tracePt t="89643" x="4397375" y="3386138"/>
          <p14:tracePt t="89685" x="4397375" y="3368675"/>
          <p14:tracePt t="89685" x="4389438" y="3351213"/>
          <p14:tracePt t="89703" x="4371975" y="3335338"/>
          <p14:tracePt t="89722" x="4354513" y="3317875"/>
          <p14:tracePt t="89743" x="4303713" y="3292475"/>
          <p14:tracePt t="89762" x="4278313" y="3275013"/>
          <p14:tracePt t="89782" x="4208463" y="3257550"/>
          <p14:tracePt t="89803" x="4140200" y="3249613"/>
          <p14:tracePt t="89822" x="4089400" y="3232150"/>
          <p14:tracePt t="89843" x="4054475" y="3232150"/>
          <p14:tracePt t="89862" x="3978275" y="3222625"/>
          <p14:tracePt t="89905" x="3917950" y="3214688"/>
          <p14:tracePt t="89905" x="3857625" y="3214688"/>
          <p14:tracePt t="89922" x="3779838" y="3206750"/>
          <p14:tracePt t="89967" x="3736975" y="3206750"/>
          <p14:tracePt t="89967" x="3678238" y="3197225"/>
          <p14:tracePt t="89982" x="3625850" y="3197225"/>
          <p14:tracePt t="90003" x="3565525" y="3197225"/>
          <p14:tracePt t="90023" x="3446463" y="3189288"/>
          <p14:tracePt t="90043" x="3421063" y="3189288"/>
          <p14:tracePt t="90062" x="3360738" y="3189288"/>
          <p14:tracePt t="90082" x="3335338" y="3197225"/>
          <p14:tracePt t="90102" x="3265488" y="3197225"/>
          <p14:tracePt t="90122" x="3206750" y="3214688"/>
          <p14:tracePt t="90142" x="3146425" y="3222625"/>
          <p14:tracePt t="90162" x="3078163" y="3240088"/>
          <p14:tracePt t="90205" x="3017838" y="3257550"/>
          <p14:tracePt t="90205" x="2965450" y="3275013"/>
          <p14:tracePt t="90224" x="2879725" y="3300413"/>
          <p14:tracePt t="90268" x="2828925" y="3317875"/>
          <p14:tracePt t="90268" x="2778125" y="3335338"/>
          <p14:tracePt t="90282" x="2760663" y="3343275"/>
          <p14:tracePt t="90303" x="2751138" y="3343275"/>
          <p14:tracePt t="90322" x="2725738" y="3360738"/>
          <p14:tracePt t="90342" x="2725738" y="3368675"/>
          <p14:tracePt t="90362" x="2700338" y="3403600"/>
          <p14:tracePt t="90382" x="2692400" y="3411538"/>
          <p14:tracePt t="90402" x="2665413" y="3454400"/>
          <p14:tracePt t="90422" x="2657475" y="3497263"/>
          <p14:tracePt t="90442" x="2649538" y="3522663"/>
          <p14:tracePt t="90462" x="2640013" y="3557588"/>
          <p14:tracePt t="90504" x="2640013" y="3575050"/>
          <p14:tracePt t="90504" x="2640013" y="3592513"/>
          <p14:tracePt t="90522" x="2640013" y="3625850"/>
          <p14:tracePt t="90567" x="2649538" y="3651250"/>
          <p14:tracePt t="90579" x="2665413" y="3678238"/>
          <p14:tracePt t="90587" x="2674938" y="3686175"/>
          <p14:tracePt t="90602" x="2692400" y="3711575"/>
          <p14:tracePt t="90622" x="2717800" y="3736975"/>
          <p14:tracePt t="90642" x="2760663" y="3779838"/>
          <p14:tracePt t="90662" x="2778125" y="3797300"/>
          <p14:tracePt t="90682" x="2836863" y="3822700"/>
          <p14:tracePt t="90702" x="2871788" y="3840163"/>
          <p14:tracePt t="90722" x="2965450" y="3865563"/>
          <p14:tracePt t="90742" x="3035300" y="3883025"/>
          <p14:tracePt t="90788" x="3121025" y="3900488"/>
          <p14:tracePt t="90793" x="3197225" y="3908425"/>
          <p14:tracePt t="90824" x="3240088" y="3925888"/>
          <p14:tracePt t="90825" x="3308350" y="3935413"/>
          <p14:tracePt t="90842" x="3386138" y="3943350"/>
          <p14:tracePt t="90862" x="3403600" y="3943350"/>
          <p14:tracePt t="90882" x="3463925" y="3943350"/>
          <p14:tracePt t="90902" x="3532188" y="3943350"/>
          <p14:tracePt t="90922" x="3608388" y="3943350"/>
          <p14:tracePt t="90942" x="3694113" y="3943350"/>
          <p14:tracePt t="90962" x="3754438" y="3943350"/>
          <p14:tracePt t="90982" x="3832225" y="3935413"/>
          <p14:tracePt t="91002" x="3917950" y="3935413"/>
          <p14:tracePt t="91023" x="3978275" y="3925888"/>
          <p14:tracePt t="91042" x="4037013" y="3917950"/>
          <p14:tracePt t="91129" x="0" y="0"/>
        </p14:tracePtLst>
        <p14:tracePtLst>
          <p14:tracePt t="97354" x="2236788" y="3822700"/>
          <p14:tracePt t="97470" x="2254250" y="3822700"/>
          <p14:tracePt t="97495" x="2279650" y="3822700"/>
          <p14:tracePt t="97520" x="2382838" y="3822700"/>
          <p14:tracePt t="97544" x="2478088" y="3832225"/>
          <p14:tracePt t="97569" x="2571750" y="3840163"/>
          <p14:tracePt t="97594" x="2657475" y="3840163"/>
          <p14:tracePt t="97620" x="2768600" y="3849688"/>
          <p14:tracePt t="97645" x="2863850" y="3857625"/>
          <p14:tracePt t="97666" x="2965450" y="3875088"/>
          <p14:tracePt t="97696" x="3068638" y="3892550"/>
          <p14:tracePt t="97720" x="3206750" y="3908425"/>
          <p14:tracePt t="97745" x="3317875" y="3917950"/>
          <p14:tracePt t="97765" x="3429000" y="3925888"/>
          <p14:tracePt t="97794" x="3532188" y="3935413"/>
          <p14:tracePt t="97820" x="3635375" y="3935413"/>
          <p14:tracePt t="97844" x="3729038" y="3943350"/>
          <p14:tracePt t="97860" x="3832225" y="3943350"/>
          <p14:tracePt t="97894" x="3951288" y="3951288"/>
          <p14:tracePt t="97919" x="4054475" y="3968750"/>
          <p14:tracePt t="97945" x="4149725" y="3978275"/>
          <p14:tracePt t="97963" x="4260850" y="3986213"/>
          <p14:tracePt t="97981" x="4329113" y="3994150"/>
          <p14:tracePt t="97995" x="4379913" y="3994150"/>
          <p14:tracePt t="98008" x="4397375" y="4003675"/>
          <p14:tracePt t="98008" x="4422775" y="4003675"/>
          <p14:tracePt t="98020" x="4440238" y="4003675"/>
          <p14:tracePt t="98041" x="4465638" y="4003675"/>
          <p14:tracePt t="98088" x="4475163" y="4003675"/>
          <p14:tracePt t="98186" x="4475163" y="3994150"/>
          <p14:tracePt t="98223" x="4475163" y="3986213"/>
          <p14:tracePt t="98235" x="4465638" y="3968750"/>
          <p14:tracePt t="98263" x="4457700" y="3968750"/>
          <p14:tracePt t="98275" x="4457700" y="3960813"/>
          <p14:tracePt t="98300" x="4432300" y="3943350"/>
          <p14:tracePt t="98310" x="4406900" y="3935413"/>
          <p14:tracePt t="98335" x="4389438" y="3925888"/>
          <p14:tracePt t="98347" x="4371975" y="3917950"/>
          <p14:tracePt t="98360" x="4354513" y="3917950"/>
          <p14:tracePt t="98382" x="4321175" y="3908425"/>
          <p14:tracePt t="98382" x="4260850" y="3900488"/>
          <p14:tracePt t="98400" x="4175125" y="3900488"/>
          <p14:tracePt t="98444" x="4106863" y="3900488"/>
          <p14:tracePt t="98460" x="4029075" y="3900488"/>
          <p14:tracePt t="98464" x="3943350" y="3900488"/>
          <p14:tracePt t="98506" x="3849688" y="3900488"/>
          <p14:tracePt t="98520" x="3814763" y="3908425"/>
          <p14:tracePt t="98525" x="3746500" y="3908425"/>
          <p14:tracePt t="98540" x="3635375" y="3908425"/>
          <p14:tracePt t="98560" x="3471863" y="3908425"/>
          <p14:tracePt t="98580" x="3436938" y="3908425"/>
          <p14:tracePt t="98600" x="3335338" y="3908425"/>
          <p14:tracePt t="98620" x="3249613" y="3908425"/>
          <p14:tracePt t="98640" x="3128963" y="3908425"/>
          <p14:tracePt t="98660" x="3051175" y="3908425"/>
          <p14:tracePt t="98680" x="2965450" y="3908425"/>
          <p14:tracePt t="98700" x="2863850" y="3908425"/>
          <p14:tracePt t="98720" x="2811463" y="3908425"/>
          <p14:tracePt t="98740" x="2751138" y="3908425"/>
          <p14:tracePt t="98760" x="2692400" y="3908425"/>
          <p14:tracePt t="98780" x="2649538" y="3908425"/>
          <p14:tracePt t="98800" x="2614613" y="3908425"/>
          <p14:tracePt t="98820" x="2579688" y="3900488"/>
          <p14:tracePt t="98840" x="2554288" y="3900488"/>
          <p14:tracePt t="98860" x="2520950" y="3892550"/>
          <p14:tracePt t="98926" x="2503488" y="3883025"/>
          <p14:tracePt t="98938" x="2493963" y="3883025"/>
          <p14:tracePt t="98967" x="2486025" y="3883025"/>
          <p14:tracePt t="99008" x="2478088" y="3883025"/>
          <p14:tracePt t="99032" x="2460625" y="3883025"/>
          <p14:tracePt t="99055" x="2443163" y="3875088"/>
          <p14:tracePt t="99092" x="2425700" y="3875088"/>
          <p14:tracePt t="99234" x="2435225" y="3875088"/>
          <p14:tracePt t="99260" x="2503488" y="3875088"/>
          <p14:tracePt t="99272" x="2579688" y="3875088"/>
          <p14:tracePt t="99283" x="2632075" y="3875088"/>
          <p14:tracePt t="99307" x="2760663" y="3875088"/>
          <p14:tracePt t="99317" x="2889250" y="3875088"/>
          <p14:tracePt t="99342" x="2992438" y="3875088"/>
          <p14:tracePt t="99342" x="3068638" y="3875088"/>
          <p14:tracePt t="99360" x="3171825" y="3875088"/>
          <p14:tracePt t="99405" x="3214688" y="3875088"/>
          <p14:tracePt t="99420" x="3232150" y="3875088"/>
          <p14:tracePt t="99421" x="3214688" y="3875088"/>
          <p14:tracePt t="99421" x="0" y="0"/>
        </p14:tracePtLst>
        <p14:tracePtLst>
          <p14:tracePt t="101660" x="2236788" y="5340350"/>
          <p14:tracePt t="101883" x="2246313" y="5340350"/>
          <p14:tracePt t="101917" x="2254250" y="5340350"/>
          <p14:tracePt t="101941" x="2271713" y="5349875"/>
          <p14:tracePt t="101966" x="2297113" y="5357813"/>
          <p14:tracePt t="101976" x="2306638" y="5357813"/>
          <p14:tracePt t="102001" x="2332038" y="5375275"/>
          <p14:tracePt t="102013" x="2357438" y="5375275"/>
          <p14:tracePt t="102024" x="2365375" y="5383213"/>
          <p14:tracePt t="102039" x="2392363" y="5383213"/>
          <p14:tracePt t="102063" x="2443163" y="5383213"/>
          <p14:tracePt t="102079" x="2451100" y="5383213"/>
          <p14:tracePt t="102081" x="2468563" y="5383213"/>
          <p14:tracePt t="102099" x="2511425" y="5383213"/>
          <p14:tracePt t="102119" x="2589213" y="5383213"/>
          <p14:tracePt t="102168" x="2657475" y="5383213"/>
          <p14:tracePt t="102199" x="2692400" y="5383213"/>
          <p14:tracePt t="102230" x="2700338" y="5383213"/>
          <p14:tracePt t="102289" x="2708275" y="5383213"/>
          <p14:tracePt t="102653" x="2708275" y="5375275"/>
          <p14:tracePt t="102919" x="2717800" y="5375275"/>
          <p14:tracePt t="102941" x="2725738" y="5365750"/>
          <p14:tracePt t="102966" x="2735263" y="5365750"/>
          <p14:tracePt t="102971" x="2751138" y="5365750"/>
          <p14:tracePt t="102999" x="2778125" y="5365750"/>
          <p14:tracePt t="103024" x="2794000" y="5365750"/>
          <p14:tracePt t="103035" x="2828925" y="5357813"/>
          <p14:tracePt t="103052" x="2854325" y="5357813"/>
          <p14:tracePt t="103062" x="2863850" y="5357813"/>
          <p14:tracePt t="103087" x="2914650" y="5357813"/>
          <p14:tracePt t="103098" x="2949575" y="5357813"/>
          <p14:tracePt t="103118" x="3008313" y="5357813"/>
          <p14:tracePt t="103119" x="3025775" y="5357813"/>
          <p14:tracePt t="103138" x="3078163" y="5357813"/>
          <p14:tracePt t="103158" x="3128963" y="5357813"/>
          <p14:tracePt t="103178" x="3206750" y="5365750"/>
          <p14:tracePt t="103199" x="3257550" y="5365750"/>
          <p14:tracePt t="103219" x="3300413" y="5375275"/>
          <p14:tracePt t="103238" x="3360738" y="5375275"/>
          <p14:tracePt t="103259" x="3394075" y="5383213"/>
          <p14:tracePt t="103278" x="3436938" y="5383213"/>
          <p14:tracePt t="103298" x="3489325" y="5392738"/>
          <p14:tracePt t="103341" x="3514725" y="5392738"/>
          <p14:tracePt t="103341" x="3522663" y="5392738"/>
          <p14:tracePt t="103358" x="3549650" y="5392738"/>
          <p14:tracePt t="103378" x="3575050" y="5392738"/>
          <p14:tracePt t="103398" x="3600450" y="5392738"/>
          <p14:tracePt t="103419" x="3617913" y="5392738"/>
          <p14:tracePt t="103438" x="3643313" y="5392738"/>
          <p14:tracePt t="103458" x="3668713" y="5392738"/>
          <p14:tracePt t="103499" x="3678238" y="5392738"/>
          <p14:tracePt t="103499" x="3694113" y="5392738"/>
          <p14:tracePt t="103518" x="3703638" y="5392738"/>
          <p14:tracePt t="103561" x="3729038" y="5392738"/>
          <p14:tracePt t="103572" x="3736975" y="5392738"/>
          <p14:tracePt t="103578" x="3771900" y="5392738"/>
          <p14:tracePt t="103624" x="3797300" y="5392738"/>
          <p14:tracePt t="103625" x="3822700" y="5392738"/>
          <p14:tracePt t="103638" x="3849688" y="5392738"/>
          <p14:tracePt t="103658" x="3883025" y="5392738"/>
          <p14:tracePt t="103679" x="3925888" y="5392738"/>
          <p14:tracePt t="103698" x="3960813" y="5392738"/>
          <p14:tracePt t="103718" x="3994150" y="5392738"/>
          <p14:tracePt t="103738" x="4021138" y="5392738"/>
          <p14:tracePt t="103758" x="4046538" y="5392738"/>
          <p14:tracePt t="103800" x="4054475" y="5392738"/>
          <p14:tracePt t="103825" x="4064000" y="5392738"/>
          <p14:tracePt t="104908" x="4071938" y="5375275"/>
          <p14:tracePt t="104935" x="4097338" y="5365750"/>
          <p14:tracePt t="104947" x="4122738" y="5357813"/>
          <p14:tracePt t="104955" x="4140200" y="5349875"/>
          <p14:tracePt t="104958" x="4165600" y="5340350"/>
          <p14:tracePt t="104978" x="4175125" y="5340350"/>
          <p14:tracePt t="104998" x="4217988" y="5332413"/>
          <p14:tracePt t="105018" x="4235450" y="5314950"/>
          <p14:tracePt t="105038" x="4243388" y="5314950"/>
          <p14:tracePt t="105058" x="4268788" y="5314950"/>
          <p14:tracePt t="105078" x="4286250" y="5307013"/>
          <p14:tracePt t="105135" x="4294188" y="5297488"/>
          <p14:tracePt t="105146" x="4303713" y="5297488"/>
          <p14:tracePt t="105174" x="4337050" y="5297488"/>
          <p14:tracePt t="105174" x="4364038" y="5297488"/>
          <p14:tracePt t="105201" x="4379913" y="5297488"/>
          <p14:tracePt t="105215" x="4414838" y="5297488"/>
          <p14:tracePt t="105229" x="4475163" y="5297488"/>
          <p14:tracePt t="105243" x="4492625" y="5297488"/>
          <p14:tracePt t="105248" x="4543425" y="5297488"/>
          <p14:tracePt t="105283" x="4603750" y="5297488"/>
          <p14:tracePt t="105286" x="4664075" y="5297488"/>
          <p14:tracePt t="105298" x="4679950" y="5297488"/>
          <p14:tracePt t="105318" x="4740275" y="5297488"/>
          <p14:tracePt t="105338" x="4775200" y="5297488"/>
          <p14:tracePt t="105358" x="4783138" y="5289550"/>
          <p14:tracePt t="105377" x="4800600" y="5289550"/>
          <p14:tracePt t="105398" x="4818063" y="5289550"/>
          <p14:tracePt t="105438" x="4860925" y="5280025"/>
          <p14:tracePt t="105438" x="4894263" y="5272088"/>
          <p14:tracePt t="105457" x="4954588" y="5264150"/>
          <p14:tracePt t="105477" x="4964113" y="5264150"/>
          <p14:tracePt t="105524" x="4972050" y="5264150"/>
          <p14:tracePt t="105538" x="4989513" y="5264150"/>
          <p14:tracePt t="105560" x="4989513" y="5254625"/>
          <p14:tracePt t="105560" x="4997450" y="5254625"/>
          <p14:tracePt t="105577" x="5014913" y="5246688"/>
          <p14:tracePt t="105631" x="5032375" y="5237163"/>
          <p14:tracePt t="105658" x="5049838" y="5229225"/>
          <p14:tracePt t="105672" x="5057775" y="5229225"/>
          <p14:tracePt t="105672" x="5065713" y="5229225"/>
          <p14:tracePt t="105694" x="5092700" y="5221288"/>
          <p14:tracePt t="105722" x="5100638" y="5211763"/>
          <p14:tracePt t="105734" x="5108575" y="5211763"/>
          <p14:tracePt t="105745" x="5118100" y="5211763"/>
          <p14:tracePt t="105759" x="5135563" y="5194300"/>
          <p14:tracePt t="105760" x="5143500" y="5194300"/>
          <p14:tracePt t="105777" x="5160963" y="5186363"/>
          <p14:tracePt t="105798" x="5168900" y="5178425"/>
          <p14:tracePt t="105818" x="5186363" y="5178425"/>
          <p14:tracePt t="105837" x="5194300" y="5178425"/>
          <p14:tracePt t="105857" x="5203825" y="5178425"/>
          <p14:tracePt t="105910" x="5211763" y="5178425"/>
          <p14:tracePt t="105959" x="5221288" y="5178425"/>
          <p14:tracePt t="105982" x="5229225" y="5178425"/>
          <p14:tracePt t="105996" x="5254625" y="5178425"/>
          <p14:tracePt t="106006" x="5272088" y="5178425"/>
          <p14:tracePt t="106017" x="5307013" y="5178425"/>
          <p14:tracePt t="106037" x="5357813" y="5186363"/>
          <p14:tracePt t="106057" x="5400675" y="5194300"/>
          <p14:tracePt t="106077" x="5426075" y="5203825"/>
          <p14:tracePt t="106097" x="5435600" y="5203825"/>
          <p14:tracePt t="106117" x="5443538" y="5203825"/>
          <p14:tracePt t="106556" x="5451475" y="5203825"/>
          <p14:tracePt t="106622" x="5468938" y="5203825"/>
          <p14:tracePt t="106648" x="5494338" y="5203825"/>
          <p14:tracePt t="106660" x="5503863" y="5203825"/>
          <p14:tracePt t="106667" x="5537200" y="5203825"/>
          <p14:tracePt t="106698" x="5572125" y="5203825"/>
          <p14:tracePt t="106699" x="5622925" y="5194300"/>
          <p14:tracePt t="106717" x="5640388" y="5194300"/>
          <p14:tracePt t="106737" x="5649913" y="5194300"/>
          <p14:tracePt t="106757" x="5657850" y="5194300"/>
          <p14:tracePt t="106800" x="5665788" y="5194300"/>
          <p14:tracePt t="107247" x="5683250" y="5194300"/>
          <p14:tracePt t="107260" x="5692775" y="5194300"/>
          <p14:tracePt t="107270" x="5700713" y="5194300"/>
          <p14:tracePt t="107297" x="5726113" y="5194300"/>
          <p14:tracePt t="107310" x="5743575" y="5186363"/>
          <p14:tracePt t="107339" x="5761038" y="5178425"/>
          <p14:tracePt t="107353" x="5778500" y="5168900"/>
          <p14:tracePt t="107353" x="5794375" y="5135563"/>
          <p14:tracePt t="107391" x="5811838" y="5100638"/>
          <p14:tracePt t="107398" x="5821363" y="5075238"/>
          <p14:tracePt t="107404" x="5821363" y="5065713"/>
          <p14:tracePt t="107437" x="5821363" y="5057775"/>
          <p14:tracePt t="107460" x="5821363" y="5049838"/>
          <p14:tracePt t="107525" x="5846763" y="5040313"/>
          <p14:tracePt t="107550" x="5864225" y="5032375"/>
          <p14:tracePt t="107557" x="5880100" y="5032375"/>
          <p14:tracePt t="107565" x="5889625" y="5032375"/>
          <p14:tracePt t="107577" x="5907088" y="5032375"/>
          <p14:tracePt t="107597" x="5922963" y="5032375"/>
          <p14:tracePt t="107617" x="5957888" y="5040313"/>
          <p14:tracePt t="107659" x="5975350" y="5049838"/>
          <p14:tracePt t="107663" x="5992813" y="5065713"/>
          <p14:tracePt t="107677" x="6000750" y="5092700"/>
          <p14:tracePt t="107697" x="6008688" y="5100638"/>
          <p14:tracePt t="107717" x="6043613" y="5160963"/>
          <p14:tracePt t="107737" x="6051550" y="5160963"/>
          <p14:tracePt t="107876" x="6051550" y="5151438"/>
          <p14:tracePt t="107888" x="6051550" y="5135563"/>
          <p14:tracePt t="107899" x="6043613" y="5126038"/>
          <p14:tracePt t="107924" x="6035675" y="5108575"/>
          <p14:tracePt t="107946" x="6035675" y="5100638"/>
          <p14:tracePt t="108044" x="6026150" y="5100638"/>
          <p14:tracePt t="108054" x="6026150" y="5108575"/>
          <p14:tracePt t="108084" x="6026150" y="5118100"/>
          <p14:tracePt t="108471" x="6026150" y="5126038"/>
          <p14:tracePt t="108531" x="6035675" y="5126038"/>
          <p14:tracePt t="108661" x="6035675" y="5118100"/>
          <p14:tracePt t="108672" x="6026150" y="5108575"/>
          <p14:tracePt t="108709" x="6008688" y="5083175"/>
          <p14:tracePt t="108710" x="6008688" y="5065713"/>
          <p14:tracePt t="108746" x="5992813" y="5040313"/>
          <p14:tracePt t="108758" x="5983288" y="5032375"/>
          <p14:tracePt t="108867" x="5983288" y="5049838"/>
          <p14:tracePt t="108880" x="5983288" y="5083175"/>
          <p14:tracePt t="108896" x="5983288" y="5100638"/>
          <p14:tracePt t="108897" x="5983288" y="5143500"/>
          <p14:tracePt t="108916" x="6000750" y="5186363"/>
          <p14:tracePt t="108936" x="6008688" y="5221288"/>
          <p14:tracePt t="109068" x="6018213" y="5203825"/>
          <p14:tracePt t="109094" x="6018213" y="5186363"/>
          <p14:tracePt t="109106" x="6018213" y="5151438"/>
          <p14:tracePt t="109124" x="6018213" y="5143500"/>
          <p14:tracePt t="109124" x="6018213" y="5126038"/>
          <p14:tracePt t="109136" x="6018213" y="5118100"/>
          <p14:tracePt t="109156" x="6026150" y="5100638"/>
          <p14:tracePt t="109176" x="6061075" y="5083175"/>
          <p14:tracePt t="109196" x="6111875" y="5075238"/>
          <p14:tracePt t="109216" x="6172200" y="5075238"/>
          <p14:tracePt t="109236" x="6249988" y="5075238"/>
          <p14:tracePt t="109279" x="6308725" y="5092700"/>
          <p14:tracePt t="109280" x="6369050" y="5108575"/>
          <p14:tracePt t="109296" x="6421438" y="5135563"/>
          <p14:tracePt t="109341" x="6429375" y="5143500"/>
          <p14:tracePt t="109348" x="6437313" y="5151438"/>
          <p14:tracePt t="109448" x="6446838" y="5143500"/>
          <p14:tracePt t="109458" x="6454775" y="5126038"/>
          <p14:tracePt t="109483" x="6472238" y="5092700"/>
          <p14:tracePt t="109493" x="6480175" y="5040313"/>
          <p14:tracePt t="109518" x="6489700" y="5006975"/>
          <p14:tracePt t="109531" x="6507163" y="4954588"/>
          <p14:tracePt t="109537" x="6515100" y="4946650"/>
          <p14:tracePt t="109545" x="6532563" y="4903788"/>
          <p14:tracePt t="109580" x="6540500" y="4903788"/>
          <p14:tracePt t="109580" x="6557963" y="4886325"/>
          <p14:tracePt t="109596" x="6592888" y="4878388"/>
          <p14:tracePt t="109641" x="6600825" y="4878388"/>
          <p14:tracePt t="109645" x="6608763" y="4878388"/>
          <p14:tracePt t="109656" x="6651625" y="4886325"/>
          <p14:tracePt t="109676" x="6669088" y="4894263"/>
          <p14:tracePt t="109696" x="6686550" y="4911725"/>
          <p14:tracePt t="109716" x="6711950" y="4964113"/>
          <p14:tracePt t="109736" x="6721475" y="5022850"/>
          <p14:tracePt t="109756" x="6721475" y="5075238"/>
          <p14:tracePt t="109776" x="6704013" y="5118100"/>
          <p14:tracePt t="109796" x="6694488" y="5135563"/>
          <p14:tracePt t="109816" x="6669088" y="5151438"/>
          <p14:tracePt t="109858" x="6635750" y="5160963"/>
          <p14:tracePt t="109885" x="6557963" y="5160963"/>
          <p14:tracePt t="109896" x="6523038" y="5143500"/>
          <p14:tracePt t="109922" x="6472238" y="5126038"/>
          <p14:tracePt t="109936" x="6403975" y="5100638"/>
          <p14:tracePt t="109957" x="6343650" y="5075238"/>
          <p14:tracePt t="109957" x="6283325" y="5049838"/>
          <p14:tracePt t="109976" x="6257925" y="5040313"/>
          <p14:tracePt t="109996" x="6215063" y="5032375"/>
          <p14:tracePt t="110016" x="6180138" y="5022850"/>
          <p14:tracePt t="110036" x="6164263" y="5022850"/>
          <p14:tracePt t="110056" x="6137275" y="5022850"/>
          <p14:tracePt t="110076" x="6137275" y="5032375"/>
          <p14:tracePt t="110096" x="6121400" y="5049838"/>
          <p14:tracePt t="110116" x="6111875" y="5065713"/>
          <p14:tracePt t="110136" x="6103938" y="5065713"/>
          <p14:tracePt t="110156" x="6103938" y="5083175"/>
          <p14:tracePt t="110275" x="6103938" y="5075238"/>
          <p14:tracePt t="110297" x="6103938" y="5049838"/>
          <p14:tracePt t="110322" x="6103938" y="5014913"/>
          <p14:tracePt t="110322" x="6103938" y="4954588"/>
          <p14:tracePt t="110351" x="6103938" y="4946650"/>
          <p14:tracePt t="110365" x="6111875" y="4886325"/>
          <p14:tracePt t="110377" x="6129338" y="4835525"/>
          <p14:tracePt t="110377" x="6146800" y="4818063"/>
          <p14:tracePt t="110395" x="6154738" y="4800600"/>
          <p14:tracePt t="110416" x="6180138" y="4775200"/>
          <p14:tracePt t="110460" x="6207125" y="4765675"/>
          <p14:tracePt t="110460" x="6223000" y="4765675"/>
          <p14:tracePt t="110496" x="6232525" y="4775200"/>
          <p14:tracePt t="110508" x="6265863" y="4792663"/>
          <p14:tracePt t="110521" x="6275388" y="4808538"/>
          <p14:tracePt t="110533" x="6300788" y="4851400"/>
          <p14:tracePt t="110536" x="6308725" y="4860925"/>
          <p14:tracePt t="110556" x="6326188" y="4921250"/>
          <p14:tracePt t="110576" x="6335713" y="4954588"/>
          <p14:tracePt t="110595" x="6369050" y="5065713"/>
          <p14:tracePt t="110616" x="6378575" y="5083175"/>
          <p14:tracePt t="110636" x="6394450" y="5143500"/>
          <p14:tracePt t="110655" x="6411913" y="5194300"/>
          <p14:tracePt t="110676" x="6421438" y="5203825"/>
          <p14:tracePt t="110695" x="6429375" y="5211763"/>
          <p14:tracePt t="110738" x="6437313" y="5211763"/>
          <p14:tracePt t="110791" x="6464300" y="5168900"/>
          <p14:tracePt t="110803" x="6489700" y="5118100"/>
          <p14:tracePt t="110815" x="6497638" y="5092700"/>
          <p14:tracePt t="110816" x="6532563" y="5032375"/>
          <p14:tracePt t="110836" x="6557963" y="4979988"/>
          <p14:tracePt t="110855" x="6575425" y="4964113"/>
          <p14:tracePt t="110875" x="6635750" y="4911725"/>
          <p14:tracePt t="110895" x="6850063" y="4878388"/>
          <p14:tracePt t="110916" x="6883400" y="4878388"/>
          <p14:tracePt t="110936" x="7029450" y="4878388"/>
          <p14:tracePt t="110955" x="7123113" y="4903788"/>
          <p14:tracePt t="110975" x="7251700" y="4964113"/>
          <p14:tracePt t="110996" x="7337425" y="5006975"/>
          <p14:tracePt t="111016" x="7354888" y="5022850"/>
          <p14:tracePt t="111036" x="7397750" y="5057775"/>
          <p14:tracePt t="111056" x="7450138" y="5100638"/>
          <p14:tracePt t="111076" x="7458075" y="5118100"/>
          <p14:tracePt t="11123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Problem 3.7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has fundamental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 smtClean="0"/>
                  <a:t> and 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Sometimes direct 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 is difficult, at times easier to calculate transformation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 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 smtClean="0"/>
                  <a:t>, given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  <m:r>
                          <a:rPr lang="en-US" b="0" i="1" smtClean="0">
                            <a:latin typeface="Cambria Math"/>
                          </a:rPr>
                          <m:t>=2 </m:t>
                        </m:r>
                      </m:e>
                    </m:nary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From Table 3.1 </a:t>
                </a:r>
                <a:r>
                  <a:rPr lang="en-US" dirty="0" err="1" smtClean="0"/>
                  <a:t>pg</a:t>
                </a:r>
                <a:r>
                  <a:rPr lang="en-US" dirty="0" smtClean="0"/>
                  <a:t> 206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𝑗𝑘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𝑗𝑘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=0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𝑗𝑘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≠0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17920" y="2785917"/>
                <a:ext cx="2216119" cy="920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𝑇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</a:rPr>
                            <m:t>𝑑𝑡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=2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20" y="2785917"/>
                <a:ext cx="2216119" cy="92063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4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562"/>
    </mc:Choice>
    <mc:Fallback>
      <p:transition spd="slow" advTm="18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70614" x="7450138" y="4894263"/>
          <p14:tracePt t="70625" x="7440613" y="4868863"/>
          <p14:tracePt t="70649" x="7432675" y="4851400"/>
          <p14:tracePt t="70673" x="7423150" y="4843463"/>
          <p14:tracePt t="70687" x="7415213" y="4826000"/>
          <p14:tracePt t="70708" x="7397750" y="4800600"/>
          <p14:tracePt t="70719" x="7380288" y="4783138"/>
          <p14:tracePt t="70744" x="7354888" y="4765675"/>
          <p14:tracePt t="70771" x="7337425" y="4740275"/>
          <p14:tracePt t="70784" x="7304088" y="4722813"/>
          <p14:tracePt t="70794" x="7294563" y="4706938"/>
          <p14:tracePt t="70802" x="7278688" y="4697413"/>
          <p14:tracePt t="70833" x="7261225" y="4679950"/>
          <p14:tracePt t="70846" x="7208838" y="4646613"/>
          <p14:tracePt t="70879" x="7175500" y="4621213"/>
          <p14:tracePt t="70880" x="7132638" y="4586288"/>
          <p14:tracePt t="70899" x="7072313" y="4543425"/>
          <p14:tracePt t="70919" x="7029450" y="4508500"/>
          <p14:tracePt t="70939" x="6986588" y="4465638"/>
          <p14:tracePt t="70959" x="6969125" y="4457700"/>
          <p14:tracePt t="70979" x="6900863" y="4389438"/>
          <p14:tracePt t="70999" x="6823075" y="4321175"/>
          <p14:tracePt t="71019" x="6721475" y="4217988"/>
          <p14:tracePt t="71039" x="6669088" y="4157663"/>
          <p14:tracePt t="71059" x="6626225" y="4097338"/>
          <p14:tracePt t="71079" x="6565900" y="4029075"/>
          <p14:tracePt t="71099" x="6550025" y="4011613"/>
          <p14:tracePt t="71119" x="6507163" y="3960813"/>
          <p14:tracePt t="71139" x="6437313" y="3892550"/>
          <p14:tracePt t="71159" x="6421438" y="3883025"/>
          <p14:tracePt t="71179" x="6411913" y="3865563"/>
          <p14:tracePt t="71199" x="6403975" y="3857625"/>
          <p14:tracePt t="71199" x="6394450" y="3849688"/>
          <p14:tracePt t="71219" x="6351588" y="3822700"/>
          <p14:tracePt t="71259" x="6318250" y="3789363"/>
          <p14:tracePt t="71260" x="6308725" y="3789363"/>
          <p14:tracePt t="71279" x="6300788" y="3771900"/>
          <p14:tracePt t="71299" x="6292850" y="3771900"/>
          <p14:tracePt t="71363" x="6292850" y="3763963"/>
          <p14:tracePt t="71398" x="6292850" y="3754438"/>
          <p14:tracePt t="71410" x="6308725" y="3746500"/>
          <p14:tracePt t="71420" x="6318250" y="3746500"/>
          <p14:tracePt t="71445" x="6351588" y="3729038"/>
          <p14:tracePt t="71450" x="6394450" y="3729038"/>
          <p14:tracePt t="71459" x="6464300" y="3721100"/>
          <p14:tracePt t="71478" x="6480175" y="3721100"/>
          <p14:tracePt t="71499" x="6608763" y="3721100"/>
          <p14:tracePt t="71519" x="6678613" y="3721100"/>
          <p14:tracePt t="71538" x="6737350" y="3721100"/>
          <p14:tracePt t="71559" x="6764338" y="3721100"/>
          <p14:tracePt t="71578" x="6815138" y="3721100"/>
          <p14:tracePt t="71599" x="6883400" y="3721100"/>
          <p14:tracePt t="71599" x="6918325" y="3711575"/>
          <p14:tracePt t="71619" x="6986588" y="3711575"/>
          <p14:tracePt t="71638" x="7072313" y="3703638"/>
          <p14:tracePt t="71682" x="7123113" y="3703638"/>
          <p14:tracePt t="71683" x="7183438" y="3703638"/>
          <p14:tracePt t="71699" x="7294563" y="3686175"/>
          <p14:tracePt t="71744" x="7354888" y="3686175"/>
          <p14:tracePt t="71748" x="7415213" y="3686175"/>
          <p14:tracePt t="71758" x="7440613" y="3686175"/>
          <p14:tracePt t="71778" x="7493000" y="3678238"/>
          <p14:tracePt t="71799" x="7561263" y="3678238"/>
          <p14:tracePt t="71799" x="7621588" y="3678238"/>
          <p14:tracePt t="71819" x="7646988" y="3678238"/>
          <p14:tracePt t="71838" x="7707313" y="3678238"/>
          <p14:tracePt t="71859" x="7766050" y="3678238"/>
          <p14:tracePt t="71878" x="7843838" y="3678238"/>
          <p14:tracePt t="71899" x="7904163" y="3678238"/>
          <p14:tracePt t="71920" x="7921625" y="3678238"/>
          <p14:tracePt t="71939" x="7980363" y="3678238"/>
          <p14:tracePt t="71959" x="8040688" y="3678238"/>
          <p14:tracePt t="71979" x="8118475" y="3678238"/>
          <p14:tracePt t="72019" x="8178800" y="3678238"/>
          <p14:tracePt t="72020" x="8255000" y="3678238"/>
          <p14:tracePt t="72039" x="8323263" y="3678238"/>
          <p14:tracePt t="72081" x="8383588" y="3668713"/>
          <p14:tracePt t="72094" x="8393113" y="3668713"/>
          <p14:tracePt t="72104" x="8435975" y="3668713"/>
          <p14:tracePt t="72119" x="8486775" y="3660775"/>
          <p14:tracePt t="72139" x="8555038" y="3651250"/>
          <p14:tracePt t="72158" x="8564563" y="3651250"/>
          <p14:tracePt t="72314" x="8529638" y="3651250"/>
          <p14:tracePt t="72333" x="8451850" y="3651250"/>
          <p14:tracePt t="72352" x="8358188" y="3651250"/>
          <p14:tracePt t="72365" x="8315325" y="3651250"/>
          <p14:tracePt t="72375" x="8186738" y="3651250"/>
          <p14:tracePt t="72378" x="8126413" y="3651250"/>
          <p14:tracePt t="72398" x="7947025" y="3651250"/>
          <p14:tracePt t="72418" x="7697788" y="3635375"/>
          <p14:tracePt t="72460" x="7518400" y="3625850"/>
          <p14:tracePt t="72460" x="7389813" y="3625850"/>
          <p14:tracePt t="72479" x="7269163" y="3625850"/>
          <p14:tracePt t="72498" x="7140575" y="3617913"/>
          <p14:tracePt t="72518" x="7011988" y="3608388"/>
          <p14:tracePt t="72539" x="6926263" y="3600450"/>
          <p14:tracePt t="72579" x="6823075" y="3592513"/>
          <p14:tracePt t="72579" x="6772275" y="3582988"/>
          <p14:tracePt t="72598" x="6704013" y="3565525"/>
          <p14:tracePt t="72618" x="6643688" y="3565525"/>
          <p14:tracePt t="72639" x="6497638" y="3549650"/>
          <p14:tracePt t="72684" x="6394450" y="3540125"/>
          <p14:tracePt t="72698" x="6343650" y="3540125"/>
          <p14:tracePt t="72698" x="6249988" y="3540125"/>
          <p14:tracePt t="72718" x="6172200" y="3540125"/>
          <p14:tracePt t="72738" x="6061075" y="3540125"/>
          <p14:tracePt t="72758" x="6035675" y="3540125"/>
          <p14:tracePt t="72778" x="6018213" y="3540125"/>
          <p14:tracePt t="72798" x="6008688" y="3540125"/>
          <p14:tracePt t="72896" x="6018213" y="3540125"/>
          <p14:tracePt t="72930" x="6043613" y="3557588"/>
          <p14:tracePt t="72940" x="6078538" y="3565525"/>
          <p14:tracePt t="72957" x="6129338" y="3592513"/>
          <p14:tracePt t="72957" x="6164263" y="3600450"/>
          <p14:tracePt t="72993" x="6249988" y="3625850"/>
          <p14:tracePt t="73006" x="6318250" y="3651250"/>
          <p14:tracePt t="73007" x="6361113" y="3660775"/>
          <p14:tracePt t="73018" x="6437313" y="3686175"/>
          <p14:tracePt t="73038" x="6507163" y="3694113"/>
          <p14:tracePt t="73058" x="6600825" y="3721100"/>
          <p14:tracePt t="73078" x="6669088" y="3736975"/>
          <p14:tracePt t="73098" x="6737350" y="3736975"/>
          <p14:tracePt t="73118" x="6789738" y="3746500"/>
          <p14:tracePt t="73138" x="6815138" y="3746500"/>
          <p14:tracePt t="73158" x="6943725" y="3746500"/>
          <p14:tracePt t="73178" x="7004050" y="3746500"/>
          <p14:tracePt t="73198" x="7021513" y="3746500"/>
          <p14:tracePt t="73218" x="7080250" y="3746500"/>
          <p14:tracePt t="73238" x="7183438" y="3736975"/>
          <p14:tracePt t="73258" x="7251700" y="3729038"/>
          <p14:tracePt t="73278" x="7312025" y="3721100"/>
          <p14:tracePt t="73298" x="7389813" y="3711575"/>
          <p14:tracePt t="73318" x="7440613" y="3694113"/>
          <p14:tracePt t="73338" x="7500938" y="3686175"/>
          <p14:tracePt t="73358" x="7578725" y="3686175"/>
          <p14:tracePt t="73378" x="7604125" y="3678238"/>
          <p14:tracePt t="73398" x="7664450" y="3678238"/>
          <p14:tracePt t="73418" x="7740650" y="3678238"/>
          <p14:tracePt t="73438" x="7800975" y="3678238"/>
          <p14:tracePt t="73458" x="7869238" y="3678238"/>
          <p14:tracePt t="73478" x="7964488" y="3668713"/>
          <p14:tracePt t="73498" x="8015288" y="3668713"/>
          <p14:tracePt t="73518" x="8075613" y="3660775"/>
          <p14:tracePt t="73538" x="8143875" y="3660775"/>
          <p14:tracePt t="73579" x="8194675" y="3660775"/>
          <p14:tracePt t="73579" x="8204200" y="3651250"/>
          <p14:tracePt t="73598" x="8255000" y="3651250"/>
          <p14:tracePt t="73618" x="8280400" y="3651250"/>
          <p14:tracePt t="73638" x="8315325" y="3643313"/>
          <p14:tracePt t="73658" x="8350250" y="3643313"/>
          <p14:tracePt t="73678" x="8358188" y="3643313"/>
          <p14:tracePt t="73698" x="8366125" y="3643313"/>
          <p14:tracePt t="73718" x="8375650" y="3643313"/>
          <p14:tracePt t="73767" x="8375650" y="3635375"/>
          <p14:tracePt t="73802" x="8375650" y="3643313"/>
          <p14:tracePt t="73830" x="8323263" y="3651250"/>
          <p14:tracePt t="73842" x="8280400" y="3668713"/>
          <p14:tracePt t="73853" x="8237538" y="3678238"/>
          <p14:tracePt t="73858" x="8135938" y="3703638"/>
          <p14:tracePt t="73878" x="8040688" y="3721100"/>
          <p14:tracePt t="73898" x="7851775" y="3746500"/>
          <p14:tracePt t="73940" x="7740650" y="3754438"/>
          <p14:tracePt t="73941" x="7664450" y="3763963"/>
          <p14:tracePt t="73958" x="7543800" y="3771900"/>
          <p14:tracePt t="74004" x="7458075" y="3779838"/>
          <p14:tracePt t="74017" x="7389813" y="3779838"/>
          <p14:tracePt t="74024" x="7364413" y="3779838"/>
          <p14:tracePt t="74038" x="7286625" y="3779838"/>
          <p14:tracePt t="74058" x="7218363" y="3789363"/>
          <p14:tracePt t="74077" x="7107238" y="3789363"/>
          <p14:tracePt t="74098" x="7037388" y="3789363"/>
          <p14:tracePt t="74118" x="6994525" y="3789363"/>
          <p14:tracePt t="74138" x="6883400" y="3797300"/>
          <p14:tracePt t="74158" x="6815138" y="3806825"/>
          <p14:tracePt t="74178" x="6746875" y="3806825"/>
          <p14:tracePt t="74198" x="6661150" y="3814763"/>
          <p14:tracePt t="74218" x="6608763" y="3814763"/>
          <p14:tracePt t="74238" x="6600825" y="3822700"/>
          <p14:tracePt t="74336" x="6592888" y="3822700"/>
          <p14:tracePt t="74405" x="6583363" y="3822700"/>
          <p14:tracePt t="74464" x="6583363" y="3814763"/>
          <p14:tracePt t="74490" x="6583363" y="3789363"/>
          <p14:tracePt t="74505" x="6592888" y="3763963"/>
          <p14:tracePt t="74513" x="6600825" y="3754438"/>
          <p14:tracePt t="74518" x="6608763" y="3711575"/>
          <p14:tracePt t="74537" x="6626225" y="3678238"/>
          <p14:tracePt t="74558" x="6643688" y="3617913"/>
          <p14:tracePt t="74577" x="6661150" y="3565525"/>
          <p14:tracePt t="74598" x="6678613" y="3514725"/>
          <p14:tracePt t="74618" x="6694488" y="3463925"/>
          <p14:tracePt t="74637" x="6704013" y="3429000"/>
          <p14:tracePt t="74658" x="6721475" y="3378200"/>
          <p14:tracePt t="74677" x="6737350" y="3351213"/>
          <p14:tracePt t="74698" x="6737350" y="3335338"/>
          <p14:tracePt t="74717" x="6746875" y="3308350"/>
          <p14:tracePt t="74738" x="6764338" y="3265488"/>
          <p14:tracePt t="74758" x="6780213" y="3222625"/>
          <p14:tracePt t="74777" x="6797675" y="3171825"/>
          <p14:tracePt t="74797" x="6797675" y="3146425"/>
          <p14:tracePt t="74818" x="6815138" y="3103563"/>
          <p14:tracePt t="74837" x="6815138" y="3086100"/>
          <p14:tracePt t="74858" x="6823075" y="3068638"/>
          <p14:tracePt t="74877" x="6832600" y="3035300"/>
          <p14:tracePt t="74923" x="6832600" y="3017838"/>
          <p14:tracePt t="74958" x="6832600" y="3000375"/>
          <p14:tracePt t="74968" x="6840538" y="3000375"/>
          <p14:tracePt t="75073" x="6840538" y="3025775"/>
          <p14:tracePt t="75085" x="6840538" y="3035300"/>
          <p14:tracePt t="75085" x="6823075" y="3078163"/>
          <p14:tracePt t="75120" x="6815138" y="3121025"/>
          <p14:tracePt t="75120" x="6807200" y="3146425"/>
          <p14:tracePt t="75137" x="6797675" y="3206750"/>
          <p14:tracePt t="75157" x="6797675" y="3265488"/>
          <p14:tracePt t="75178" x="6797675" y="3335338"/>
          <p14:tracePt t="75197" x="6797675" y="3386138"/>
          <p14:tracePt t="75217" x="6789738" y="3446463"/>
          <p14:tracePt t="75237" x="6789738" y="3506788"/>
          <p14:tracePt t="75258" x="6780213" y="3522663"/>
          <p14:tracePt t="75277" x="6780213" y="3540125"/>
          <p14:tracePt t="75297" x="6780213" y="3557588"/>
          <p14:tracePt t="75318" x="6772275" y="3582988"/>
          <p14:tracePt t="75337" x="6764338" y="3600450"/>
          <p14:tracePt t="75379" x="6764338" y="3617913"/>
          <p14:tracePt t="75379" x="6764338" y="3635375"/>
          <p14:tracePt t="75397" x="6754813" y="3643313"/>
          <p14:tracePt t="75417" x="6746875" y="3660775"/>
          <p14:tracePt t="75437" x="6746875" y="3668713"/>
          <p14:tracePt t="75457" x="6737350" y="3694113"/>
          <p14:tracePt t="75519" x="6729413" y="3703638"/>
          <p14:tracePt t="75714" x="6729413" y="3686175"/>
          <p14:tracePt t="75751" x="6729413" y="3678238"/>
          <p14:tracePt t="75765" x="6737350" y="3651250"/>
          <p14:tracePt t="75777" x="6746875" y="3617913"/>
          <p14:tracePt t="75801" x="6754813" y="3582988"/>
          <p14:tracePt t="75805" x="6764338" y="3549650"/>
          <p14:tracePt t="75817" x="6772275" y="3532188"/>
          <p14:tracePt t="75838" x="6780213" y="3471863"/>
          <p14:tracePt t="75857" x="6789738" y="3429000"/>
          <p14:tracePt t="75877" x="6797675" y="3378200"/>
          <p14:tracePt t="75897" x="6797675" y="3308350"/>
          <p14:tracePt t="75938" x="6797675" y="3275013"/>
          <p14:tracePt t="75938" x="6797675" y="3222625"/>
          <p14:tracePt t="75957" x="6797675" y="3197225"/>
          <p14:tracePt t="76000" x="6797675" y="3179763"/>
          <p14:tracePt t="76000" x="6797675" y="3171825"/>
          <p14:tracePt t="76017" x="6797675" y="3146425"/>
          <p14:tracePt t="76060" x="6797675" y="3094038"/>
          <p14:tracePt t="76069" x="6797675" y="3078163"/>
          <p14:tracePt t="76105" x="6797675" y="3068638"/>
          <p14:tracePt t="76128" x="6797675" y="3060700"/>
          <p14:tracePt t="76151" x="6797675" y="3051175"/>
          <p14:tracePt t="76279" x="6797675" y="3060700"/>
          <p14:tracePt t="76306" x="6797675" y="3068638"/>
          <p14:tracePt t="76319" x="6797675" y="3094038"/>
          <p14:tracePt t="76324" x="6797675" y="3111500"/>
          <p14:tracePt t="76337" x="6780213" y="3146425"/>
          <p14:tracePt t="76357" x="6780213" y="3179763"/>
          <p14:tracePt t="76377" x="6772275" y="3249613"/>
          <p14:tracePt t="76397" x="6772275" y="3282950"/>
          <p14:tracePt t="76417" x="6772275" y="3343275"/>
          <p14:tracePt t="76437" x="6780213" y="3386138"/>
          <p14:tracePt t="76457" x="6780213" y="3411538"/>
          <p14:tracePt t="76477" x="6789738" y="3429000"/>
          <p14:tracePt t="76497" x="6797675" y="3506788"/>
          <p14:tracePt t="76538" x="6797675" y="3522663"/>
          <p14:tracePt t="76539" x="6797675" y="3532188"/>
          <p14:tracePt t="76557" x="6797675" y="3549650"/>
          <p14:tracePt t="76577" x="6797675" y="3582988"/>
          <p14:tracePt t="76597" x="6797675" y="3608388"/>
          <p14:tracePt t="76641" x="6797675" y="3625850"/>
          <p14:tracePt t="76675" x="6797675" y="3635375"/>
          <p14:tracePt t="76699" x="6797675" y="3643313"/>
          <p14:tracePt t="76763" x="6797675" y="3651250"/>
          <p14:tracePt t="76848" x="6789738" y="3651250"/>
          <p14:tracePt t="77126" x="6789738" y="3625850"/>
          <p14:tracePt t="77138" x="6789738" y="3592513"/>
          <p14:tracePt t="77150" x="6789738" y="3565525"/>
          <p14:tracePt t="77164" x="6789738" y="3514725"/>
          <p14:tracePt t="77186" x="6797675" y="3454400"/>
          <p14:tracePt t="77196" x="6797675" y="3394075"/>
          <p14:tracePt t="77218" x="6797675" y="3368675"/>
          <p14:tracePt t="77250" x="6797675" y="3351213"/>
          <p14:tracePt t="77256" x="6797675" y="3325813"/>
          <p14:tracePt t="77286" x="6797675" y="3300413"/>
          <p14:tracePt t="77299" x="6797675" y="3282950"/>
          <p14:tracePt t="77426" x="6807200" y="3292475"/>
          <p14:tracePt t="77633" x="6807200" y="3300413"/>
          <p14:tracePt t="77659" x="6807200" y="3308350"/>
          <p14:tracePt t="77714" x="6807200" y="3317875"/>
          <p14:tracePt t="77791" x="6807200" y="3325813"/>
          <p14:tracePt t="77841" x="6797675" y="3335338"/>
          <p14:tracePt t="77868" x="6797675" y="3343275"/>
          <p14:tracePt t="77906" x="6789738" y="3351213"/>
          <p14:tracePt t="77932" x="6789738" y="3360738"/>
          <p14:tracePt t="77973" x="6789738" y="3368675"/>
          <p14:tracePt t="77996" x="6780213" y="3378200"/>
          <p14:tracePt t="78009" x="6772275" y="3386138"/>
          <p14:tracePt t="78034" x="6772275" y="3394075"/>
          <p14:tracePt t="78046" x="6772275" y="3403600"/>
          <p14:tracePt t="78071" x="6772275" y="3411538"/>
          <p14:tracePt t="78138" x="6772275" y="3421063"/>
          <p14:tracePt t="78197" x="6772275" y="3429000"/>
          <p14:tracePt t="78225" x="6772275" y="3436938"/>
          <p14:tracePt t="78305" x="6772275" y="3446463"/>
          <p14:tracePt t="78355" x="6772275" y="3454400"/>
          <p14:tracePt t="78405" x="6772275" y="3463925"/>
          <p14:tracePt t="78580" x="6772275" y="3446463"/>
          <p14:tracePt t="78590" x="6772275" y="3436938"/>
          <p14:tracePt t="78615" x="6772275" y="3421063"/>
          <p14:tracePt t="78627" x="6772275" y="3394075"/>
          <p14:tracePt t="78663" x="6780213" y="3368675"/>
          <p14:tracePt t="78673" x="6789738" y="3343275"/>
          <p14:tracePt t="78695" x="6789738" y="3317875"/>
          <p14:tracePt t="78720" x="6797675" y="3292475"/>
          <p14:tracePt t="78746" x="6797675" y="3275013"/>
          <p14:tracePt t="78783" x="6797675" y="3265488"/>
          <p14:tracePt t="78804" x="6797675" y="3257550"/>
          <p14:tracePt t="78822" x="6797675" y="3249613"/>
          <p14:tracePt t="78835" x="6797675" y="3232150"/>
          <p14:tracePt t="78877" x="6797675" y="3222625"/>
          <p14:tracePt t="79598" x="6797675" y="3232150"/>
          <p14:tracePt t="79646" x="6797675" y="3240088"/>
          <p14:tracePt t="79701" x="6797675" y="3249613"/>
          <p14:tracePt t="79736" x="6797675" y="3265488"/>
          <p14:tracePt t="79788" x="6797675" y="3282950"/>
          <p14:tracePt t="79813" x="6797675" y="3292475"/>
          <p14:tracePt t="79836" x="6797675" y="3308350"/>
          <p14:tracePt t="79879" x="6797675" y="3325813"/>
          <p14:tracePt t="79906" x="6797675" y="3360738"/>
          <p14:tracePt t="79923" x="6797675" y="3378200"/>
          <p14:tracePt t="79928" x="6797675" y="3394075"/>
          <p14:tracePt t="79936" x="6797675" y="3429000"/>
          <p14:tracePt t="79955" x="6797675" y="3471863"/>
          <p14:tracePt t="79976" x="6797675" y="3514725"/>
          <p14:tracePt t="79996" x="6797675" y="3549650"/>
          <p14:tracePt t="80015" x="6797675" y="3600450"/>
          <p14:tracePt t="80036" x="6789738" y="3643313"/>
          <p14:tracePt t="80056" x="6789738" y="3694113"/>
          <p14:tracePt t="80076" x="6772275" y="3729038"/>
          <p14:tracePt t="80096" x="6754813" y="3771900"/>
          <p14:tracePt t="80116" x="6737350" y="3806825"/>
          <p14:tracePt t="80136" x="6721475" y="3832225"/>
          <p14:tracePt t="80155" x="6711950" y="3849688"/>
          <p14:tracePt t="80176" x="6704013" y="3857625"/>
          <p14:tracePt t="80196" x="6669088" y="3892550"/>
          <p14:tracePt t="80215" x="6643688" y="3908425"/>
          <p14:tracePt t="80236" x="6600825" y="3935413"/>
          <p14:tracePt t="80256" x="6550025" y="3951288"/>
          <p14:tracePt t="80276" x="6515100" y="3968750"/>
          <p14:tracePt t="80296" x="6472238" y="3978275"/>
          <p14:tracePt t="80315" x="6464300" y="3978275"/>
          <p14:tracePt t="80356" x="6446838" y="3978275"/>
          <p14:tracePt t="80382" x="6429375" y="3978275"/>
          <p14:tracePt t="80404" x="6403975" y="3978275"/>
          <p14:tracePt t="80423" x="6394450" y="3978275"/>
          <p14:tracePt t="80443" x="6378575" y="3978275"/>
          <p14:tracePt t="80443" x="6369050" y="3968750"/>
          <p14:tracePt t="80468" x="6351588" y="3968750"/>
          <p14:tracePt t="80483" x="6343650" y="3968750"/>
          <p14:tracePt t="80506" x="6335713" y="3960813"/>
          <p14:tracePt t="80517" x="6326188" y="3960813"/>
          <p14:tracePt t="80576" x="6326188" y="3951288"/>
          <p14:tracePt t="80610" x="6326188" y="3943350"/>
          <p14:tracePt t="80634" x="6326188" y="3935413"/>
          <p14:tracePt t="80658" x="6326188" y="3925888"/>
          <p14:tracePt t="80683" x="6326188" y="3908425"/>
          <p14:tracePt t="80695" x="6326188" y="3900488"/>
          <p14:tracePt t="80708" x="6335713" y="3900488"/>
          <p14:tracePt t="80718" x="6335713" y="3892550"/>
          <p14:tracePt t="80743" x="6343650" y="3875088"/>
          <p14:tracePt t="80743" x="6343650" y="3865563"/>
          <p14:tracePt t="80779" x="6343650" y="3849688"/>
          <p14:tracePt t="80818" x="6351588" y="3832225"/>
          <p14:tracePt t="80829" x="6351588" y="3822700"/>
          <p14:tracePt t="81001" x="6351588" y="3814763"/>
          <p14:tracePt t="81030" x="6361113" y="3814763"/>
          <p14:tracePt t="81043" x="6378575" y="3814763"/>
          <p14:tracePt t="81056" x="6394450" y="3806825"/>
          <p14:tracePt t="81056" x="6411913" y="3806825"/>
          <p14:tracePt t="81075" x="6429375" y="3806825"/>
          <p14:tracePt t="81095" x="6454775" y="3806825"/>
          <p14:tracePt t="81115" x="6464300" y="3806825"/>
          <p14:tracePt t="81135" x="6472238" y="3806825"/>
          <p14:tracePt t="81155" x="6497638" y="3806825"/>
          <p14:tracePt t="81175" x="6507163" y="3806825"/>
          <p14:tracePt t="81195" x="6523038" y="3797300"/>
          <p14:tracePt t="81215" x="6540500" y="3797300"/>
          <p14:tracePt t="81235" x="6550025" y="3797300"/>
          <p14:tracePt t="81256" x="6557963" y="3797300"/>
          <p14:tracePt t="81275" x="6565900" y="3797300"/>
          <p14:tracePt t="81332" x="6575425" y="3797300"/>
          <p14:tracePt t="81384" x="6583363" y="3789363"/>
          <p14:tracePt t="81394" x="6592888" y="3789363"/>
          <p14:tracePt t="81423" x="6608763" y="3789363"/>
          <p14:tracePt t="81424" x="6635750" y="3789363"/>
          <p14:tracePt t="81435" x="6643688" y="3789363"/>
          <p14:tracePt t="81455" x="6669088" y="3789363"/>
          <p14:tracePt t="81475" x="6721475" y="3779838"/>
          <p14:tracePt t="81495" x="6789738" y="3771900"/>
          <p14:tracePt t="81515" x="6807200" y="3771900"/>
          <p14:tracePt t="81535" x="6892925" y="3763963"/>
          <p14:tracePt t="81577" x="6943725" y="3763963"/>
          <p14:tracePt t="81595" x="6986588" y="3754438"/>
          <p14:tracePt t="81595" x="7004050" y="3754438"/>
          <p14:tracePt t="81615" x="7046913" y="3754438"/>
          <p14:tracePt t="81635" x="7140575" y="3746500"/>
          <p14:tracePt t="81655" x="7165975" y="3746500"/>
          <p14:tracePt t="81675" x="7192963" y="3746500"/>
          <p14:tracePt t="81695" x="7235825" y="3746500"/>
          <p14:tracePt t="81715" x="7312025" y="3736975"/>
          <p14:tracePt t="81735" x="7364413" y="3736975"/>
          <p14:tracePt t="81755" x="7423150" y="3736975"/>
          <p14:tracePt t="81775" x="7500938" y="3736975"/>
          <p14:tracePt t="81795" x="7508875" y="3736975"/>
          <p14:tracePt t="81815" x="7551738" y="3736975"/>
          <p14:tracePt t="81835" x="7586663" y="3736975"/>
          <p14:tracePt t="81855" x="7621588" y="3736975"/>
          <p14:tracePt t="81875" x="7654925" y="3736975"/>
          <p14:tracePt t="81919" x="7707313" y="3736975"/>
          <p14:tracePt t="81935" x="7715250" y="3736975"/>
          <p14:tracePt t="81939" x="7732713" y="3736975"/>
          <p14:tracePt t="81955" x="7740650" y="3736975"/>
          <p14:tracePt t="82070" x="7732713" y="3736975"/>
          <p14:tracePt t="82095" x="7707313" y="3736975"/>
          <p14:tracePt t="82095" x="7646988" y="3736975"/>
          <p14:tracePt t="82118" x="7637463" y="3736975"/>
          <p14:tracePt t="82143" x="7569200" y="3736975"/>
          <p14:tracePt t="82153" x="7466013" y="3746500"/>
          <p14:tracePt t="82169" x="7389813" y="3754438"/>
          <p14:tracePt t="82180" x="7329488" y="3754438"/>
          <p14:tracePt t="82205" x="7218363" y="3771900"/>
          <p14:tracePt t="82216" x="7123113" y="3771900"/>
          <p14:tracePt t="82242" x="7021513" y="3771900"/>
          <p14:tracePt t="82242" x="6918325" y="3771900"/>
          <p14:tracePt t="82255" x="6892925" y="3771900"/>
          <p14:tracePt t="82275" x="6772275" y="3771900"/>
          <p14:tracePt t="82317" x="6729413" y="3771900"/>
          <p14:tracePt t="82318" x="6669088" y="3763963"/>
          <p14:tracePt t="82334" x="6608763" y="3763963"/>
          <p14:tracePt t="82355" x="6583363" y="3754438"/>
          <p14:tracePt t="82375" x="6523038" y="3754438"/>
          <p14:tracePt t="82394" x="6489700" y="3746500"/>
          <p14:tracePt t="82415" x="6464300" y="3746500"/>
          <p14:tracePt t="82434" x="6454775" y="3746500"/>
          <p14:tracePt t="82455" x="6446838" y="3746500"/>
          <p14:tracePt t="82475" x="6429375" y="3736975"/>
          <p14:tracePt t="82516" x="6421438" y="3736975"/>
          <p14:tracePt t="82541" x="6403975" y="3736975"/>
          <p14:tracePt t="82554" x="6394450" y="3736975"/>
          <p14:tracePt t="82563" x="6386513" y="3736975"/>
          <p14:tracePt t="82741" x="6403975" y="3729038"/>
          <p14:tracePt t="82752" x="6421438" y="3729038"/>
          <p14:tracePt t="82764" x="6429375" y="3729038"/>
          <p14:tracePt t="82775" x="6446838" y="3729038"/>
          <p14:tracePt t="82794" x="6480175" y="3729038"/>
          <p14:tracePt t="82814" x="6515100" y="3729038"/>
          <p14:tracePt t="82834" x="6523038" y="3729038"/>
          <p14:tracePt t="82854" x="6557963" y="3729038"/>
          <p14:tracePt t="82875" x="6592888" y="3729038"/>
          <p14:tracePt t="82894" x="6643688" y="3721100"/>
          <p14:tracePt t="82915" x="6704013" y="3721100"/>
          <p14:tracePt t="82935" x="6721475" y="3721100"/>
          <p14:tracePt t="82954" x="6780213" y="3721100"/>
          <p14:tracePt t="82974" x="6858000" y="3721100"/>
          <p14:tracePt t="82994" x="6908800" y="3721100"/>
          <p14:tracePt t="83014" x="6961188" y="3721100"/>
          <p14:tracePt t="83035" x="7037388" y="3721100"/>
          <p14:tracePt t="83054" x="7089775" y="3721100"/>
          <p14:tracePt t="83075" x="7140575" y="3721100"/>
          <p14:tracePt t="83094" x="7175500" y="3721100"/>
          <p14:tracePt t="83115" x="7192963" y="3721100"/>
          <p14:tracePt t="83135" x="7304088" y="3721100"/>
          <p14:tracePt t="83154" x="7329488" y="3721100"/>
          <p14:tracePt t="83175" x="7389813" y="3721100"/>
          <p14:tracePt t="83194" x="7450138" y="3721100"/>
          <p14:tracePt t="83214" x="7569200" y="3721100"/>
          <p14:tracePt t="83234" x="7594600" y="3721100"/>
          <p14:tracePt t="83254" x="7629525" y="3721100"/>
          <p14:tracePt t="83274" x="7672388" y="3721100"/>
          <p14:tracePt t="83317" x="7680325" y="3721100"/>
          <p14:tracePt t="83472" x="7680325" y="3711575"/>
          <p14:tracePt t="83484" x="7672388" y="3711575"/>
          <p14:tracePt t="83519" x="7646988" y="3711575"/>
          <p14:tracePt t="83531" x="7612063" y="3703638"/>
          <p14:tracePt t="83543" x="7594600" y="3703638"/>
          <p14:tracePt t="83554" x="7551738" y="3703638"/>
          <p14:tracePt t="83578" x="7500938" y="3703638"/>
          <p14:tracePt t="83590" x="7483475" y="3703638"/>
          <p14:tracePt t="83594" x="7346950" y="3703638"/>
          <p14:tracePt t="83640" x="7278688" y="3711575"/>
          <p14:tracePt t="83652" x="7251700" y="3711575"/>
          <p14:tracePt t="83659" x="7183438" y="3711575"/>
          <p14:tracePt t="83674" x="7123113" y="3721100"/>
          <p14:tracePt t="83694" x="6969125" y="3729038"/>
          <p14:tracePt t="83714" x="6943725" y="3736975"/>
          <p14:tracePt t="83734" x="6883400" y="3746500"/>
          <p14:tracePt t="83754" x="6823075" y="3746500"/>
          <p14:tracePt t="83774" x="6746875" y="3754438"/>
          <p14:tracePt t="83794" x="6686550" y="3754438"/>
          <p14:tracePt t="83814" x="6661150" y="3754438"/>
          <p14:tracePt t="83834" x="6592888" y="3763963"/>
          <p14:tracePt t="83877" x="6550025" y="3763963"/>
          <p14:tracePt t="83877" x="6515100" y="3763963"/>
          <p14:tracePt t="83900" x="6497638" y="3763963"/>
          <p14:tracePt t="83914" x="6446838" y="3763963"/>
          <p14:tracePt t="83939" x="6429375" y="3763963"/>
          <p14:tracePt t="83949" x="6386513" y="3763963"/>
          <p14:tracePt t="83981" x="6351588" y="3763963"/>
          <p14:tracePt t="84015" x="6335713" y="3754438"/>
          <p14:tracePt t="84026" x="6326188" y="3754438"/>
          <p14:tracePt t="84138" x="6343650" y="3746500"/>
          <p14:tracePt t="84151" x="6351588" y="3746500"/>
          <p14:tracePt t="84176" x="6369050" y="3736975"/>
          <p14:tracePt t="84189" x="6386513" y="3736975"/>
          <p14:tracePt t="84198" x="6429375" y="3729038"/>
          <p14:tracePt t="84225" x="6464300" y="3729038"/>
          <p14:tracePt t="84238" x="6480175" y="3729038"/>
          <p14:tracePt t="84238" x="6523038" y="3729038"/>
          <p14:tracePt t="84262" x="6550025" y="3729038"/>
          <p14:tracePt t="84274" x="6592888" y="3729038"/>
          <p14:tracePt t="84303" x="6651625" y="3729038"/>
          <p14:tracePt t="84315" x="6711950" y="3729038"/>
          <p14:tracePt t="84322" x="6729413" y="3721100"/>
          <p14:tracePt t="84334" x="6789738" y="3721100"/>
          <p14:tracePt t="84354" x="6850063" y="3721100"/>
          <p14:tracePt t="84374" x="6935788" y="3721100"/>
          <p14:tracePt t="84394" x="6986588" y="3721100"/>
          <p14:tracePt t="84414" x="7046913" y="3721100"/>
          <p14:tracePt t="84434" x="7107238" y="3721100"/>
          <p14:tracePt t="84475" x="7165975" y="3721100"/>
          <p14:tracePt t="84476" x="7218363" y="3721100"/>
          <p14:tracePt t="84494" x="7294563" y="3721100"/>
          <p14:tracePt t="84539" x="7354888" y="3721100"/>
          <p14:tracePt t="84544" x="7389813" y="3721100"/>
          <p14:tracePt t="84554" x="7458075" y="3721100"/>
          <p14:tracePt t="84600" x="7518400" y="3721100"/>
          <p14:tracePt t="84614" x="7551738" y="3721100"/>
          <p14:tracePt t="84640" x="7646988" y="3721100"/>
          <p14:tracePt t="84672" x="7715250" y="3721100"/>
          <p14:tracePt t="84697" x="7732713" y="3721100"/>
          <p14:tracePt t="84720" x="7740650" y="3721100"/>
          <p14:tracePt t="84734" x="7758113" y="3721100"/>
          <p14:tracePt t="84942" x="7750175" y="3721100"/>
          <p14:tracePt t="84967" x="7723188" y="3721100"/>
          <p14:tracePt t="84978" x="7697788" y="3721100"/>
          <p14:tracePt t="84994" x="7680325" y="3721100"/>
          <p14:tracePt t="84994" x="7629525" y="3721100"/>
          <p14:tracePt t="85014" x="7578725" y="3721100"/>
          <p14:tracePt t="85034" x="7500938" y="3721100"/>
          <p14:tracePt t="85074" x="7432675" y="3721100"/>
          <p14:tracePt t="85075" x="7407275" y="3721100"/>
          <p14:tracePt t="85094" x="7337425" y="3721100"/>
          <p14:tracePt t="85137" x="7304088" y="3721100"/>
          <p14:tracePt t="85145" x="7269163" y="3721100"/>
          <p14:tracePt t="85154" x="7261225" y="3721100"/>
          <p14:tracePt t="85174" x="7226300" y="3711575"/>
          <p14:tracePt t="85219" x="7192963" y="3711575"/>
          <p14:tracePt t="85233" x="7165975" y="3703638"/>
          <p14:tracePt t="85233" x="7150100" y="3703638"/>
          <p14:tracePt t="85267" x="7107238" y="3694113"/>
          <p14:tracePt t="85276" x="7089775" y="3694113"/>
          <p14:tracePt t="85281" x="7080250" y="3694113"/>
          <p14:tracePt t="85293" x="7072313" y="3694113"/>
          <p14:tracePt t="85314" x="7054850" y="3694113"/>
          <p14:tracePt t="85333" x="7029450" y="3686175"/>
          <p14:tracePt t="85480" x="7037388" y="3686175"/>
          <p14:tracePt t="85490" x="7054850" y="3678238"/>
          <p14:tracePt t="85512" x="7064375" y="3678238"/>
          <p14:tracePt t="85532" x="7080250" y="3678238"/>
          <p14:tracePt t="85540" x="7089775" y="3678238"/>
          <p14:tracePt t="85553" x="7107238" y="3678238"/>
          <p14:tracePt t="85574" x="7123113" y="3678238"/>
          <p14:tracePt t="85593" x="7150100" y="3678238"/>
          <p14:tracePt t="85614" x="7165975" y="3678238"/>
          <p14:tracePt t="85633" x="7192963" y="3678238"/>
          <p14:tracePt t="85684" x="7208838" y="3678238"/>
          <p14:tracePt t="85980" x="0" y="0"/>
        </p14:tracePtLst>
        <p14:tracePtLst>
          <p14:tracePt t="88892" x="2246313" y="4157663"/>
          <p14:tracePt t="89006" x="2246313" y="4149725"/>
          <p14:tracePt t="89050" x="2246313" y="4132263"/>
          <p14:tracePt t="89075" x="2246313" y="4122738"/>
          <p14:tracePt t="89088" x="2246313" y="4114800"/>
          <p14:tracePt t="89097" x="2246313" y="4097338"/>
          <p14:tracePt t="89121" x="2246313" y="4071938"/>
          <p14:tracePt t="89171" x="2246313" y="4064000"/>
          <p14:tracePt t="89181" x="2185988" y="4064000"/>
          <p14:tracePt t="89194" x="2100263" y="4079875"/>
          <p14:tracePt t="89201" x="2039938" y="4089400"/>
          <p14:tracePt t="89213" x="1936750" y="4132263"/>
          <p14:tracePt t="89233" x="1800225" y="4157663"/>
          <p14:tracePt t="89253" x="1620838" y="4200525"/>
          <p14:tracePt t="89297" x="1560513" y="4217988"/>
          <p14:tracePt t="89297" x="1492250" y="4235450"/>
          <p14:tracePt t="89333" x="1449388" y="4243388"/>
          <p14:tracePt t="89334" x="1397000" y="4260850"/>
          <p14:tracePt t="89353" x="1336675" y="4278313"/>
          <p14:tracePt t="89374" x="1320800" y="4286250"/>
          <p14:tracePt t="89393" x="1268413" y="4294188"/>
          <p14:tracePt t="89413" x="1243013" y="4294188"/>
          <p14:tracePt t="89433" x="1208088" y="4294188"/>
          <p14:tracePt t="89453" x="1174750" y="4294188"/>
          <p14:tracePt t="89473" x="1122363" y="4294188"/>
          <p14:tracePt t="89493" x="1046163" y="4294188"/>
          <p14:tracePt t="89513" x="993775" y="4294188"/>
          <p14:tracePt t="89533" x="942975" y="4294188"/>
          <p14:tracePt t="89554" x="892175" y="4294188"/>
          <p14:tracePt t="89574" x="882650" y="4303713"/>
          <p14:tracePt t="89708" x="892175" y="4321175"/>
          <p14:tracePt t="89720" x="917575" y="4321175"/>
          <p14:tracePt t="89730" x="968375" y="4337050"/>
          <p14:tracePt t="89743" x="985838" y="4346575"/>
          <p14:tracePt t="89770" x="1036638" y="4364038"/>
          <p14:tracePt t="89782" x="1054100" y="4364038"/>
          <p14:tracePt t="89794" x="1079500" y="4371975"/>
          <p14:tracePt t="89924" x="1063625" y="4364038"/>
          <p14:tracePt t="89940" x="993775" y="4346575"/>
          <p14:tracePt t="89953" x="977900" y="4346575"/>
          <p14:tracePt t="89956" x="917575" y="4337050"/>
          <p14:tracePt t="89973" x="882650" y="4337050"/>
          <p14:tracePt t="89993" x="865188" y="4337050"/>
          <p14:tracePt t="90081" x="908050" y="4337050"/>
          <p14:tracePt t="90092" x="960438" y="4354513"/>
          <p14:tracePt t="90099" x="1020763" y="4364038"/>
          <p14:tracePt t="90132" x="1071563" y="4379913"/>
          <p14:tracePt t="90144" x="1089025" y="4389438"/>
          <p14:tracePt t="90157" x="1157288" y="4397375"/>
          <p14:tracePt t="90173" x="1192213" y="4406900"/>
          <p14:tracePt t="90193" x="1260475" y="4422775"/>
          <p14:tracePt t="90194" x="1328738" y="4432300"/>
          <p14:tracePt t="90212" x="1336675" y="4432300"/>
          <p14:tracePt t="90456" x="1363663" y="4440238"/>
          <p14:tracePt t="90466" x="1371600" y="4440238"/>
          <p14:tracePt t="90480" x="1414463" y="4465638"/>
          <p14:tracePt t="90504" x="1492250" y="4483100"/>
          <p14:tracePt t="90515" x="1550988" y="4508500"/>
          <p14:tracePt t="90537" x="1646238" y="4535488"/>
          <p14:tracePt t="90579" x="1689100" y="4551363"/>
          <p14:tracePt t="90610" x="1697038" y="4551363"/>
          <p14:tracePt t="90718" x="1697038" y="4560888"/>
          <p14:tracePt t="90744" x="1714500" y="4568825"/>
          <p14:tracePt t="90758" x="1722438" y="4568825"/>
          <p14:tracePt t="90769" x="1731963" y="4586288"/>
          <p14:tracePt t="90797" x="1739900" y="4586288"/>
          <p14:tracePt t="91030" x="1731963" y="4578350"/>
          <p14:tracePt t="91065" x="1714500" y="4578350"/>
          <p14:tracePt t="91095" x="1714500" y="4568825"/>
          <p14:tracePt t="91331" x="1706563" y="4560888"/>
          <p14:tracePt t="91432" x="1706563" y="4551363"/>
          <p14:tracePt t="91558" x="1714500" y="4543425"/>
          <p14:tracePt t="91568" x="1731963" y="4543425"/>
          <p14:tracePt t="91593" x="1765300" y="4535488"/>
          <p14:tracePt t="91596" x="1800225" y="4535488"/>
          <p14:tracePt t="91615" x="1817688" y="4535488"/>
          <p14:tracePt t="91642" x="1851025" y="4535488"/>
          <p14:tracePt t="91653" x="1885950" y="4535488"/>
          <p14:tracePt t="91672" x="1946275" y="4535488"/>
          <p14:tracePt t="91673" x="1963738" y="4535488"/>
          <p14:tracePt t="91692" x="2022475" y="4535488"/>
          <p14:tracePt t="91712" x="2125663" y="4535488"/>
          <p14:tracePt t="91754" x="2185988" y="4535488"/>
          <p14:tracePt t="91754" x="2246313" y="4535488"/>
          <p14:tracePt t="91772" x="2322513" y="4535488"/>
          <p14:tracePt t="91817" x="2365375" y="4535488"/>
          <p14:tracePt t="91830" x="2382838" y="4535488"/>
          <p14:tracePt t="91835" x="2425700" y="4535488"/>
          <p14:tracePt t="91852" x="2486025" y="4535488"/>
          <p14:tracePt t="91872" x="2563813" y="4535488"/>
          <p14:tracePt t="91892" x="2614613" y="4535488"/>
          <p14:tracePt t="91912" x="2665413" y="4525963"/>
          <p14:tracePt t="91932" x="2725738" y="4525963"/>
          <p14:tracePt t="91952" x="2794000" y="4525963"/>
          <p14:tracePt t="91972" x="2854325" y="4525963"/>
          <p14:tracePt t="91992" x="2906713" y="4525963"/>
          <p14:tracePt t="92012" x="2974975" y="4525963"/>
          <p14:tracePt t="92054" x="3008313" y="4525963"/>
          <p14:tracePt t="92054" x="3068638" y="4525963"/>
          <p14:tracePt t="92093" x="3103563" y="4525963"/>
          <p14:tracePt t="92093" x="3121025" y="4525963"/>
          <p14:tracePt t="92112" x="3136900" y="4525963"/>
          <p14:tracePt t="92132" x="3146425" y="4525963"/>
          <p14:tracePt t="92356" x="3146425" y="4518025"/>
          <p14:tracePt t="92564" x="3146425" y="4508500"/>
          <p14:tracePt t="92746" x="3136900" y="4508500"/>
          <p14:tracePt t="92768" x="3121025" y="4508500"/>
          <p14:tracePt t="92794" x="3111500" y="4500563"/>
          <p14:tracePt t="92806" x="3094038" y="4492625"/>
          <p14:tracePt t="92819" x="3078163" y="4492625"/>
          <p14:tracePt t="92826" x="3051175" y="4492625"/>
          <p14:tracePt t="92855" x="3035300" y="4483100"/>
          <p14:tracePt t="92859" x="3008313" y="4475163"/>
          <p14:tracePt t="92872" x="2992438" y="4465638"/>
          <p14:tracePt t="92892" x="2957513" y="4457700"/>
          <p14:tracePt t="92912" x="2922588" y="4449763"/>
          <p14:tracePt t="92932" x="2879725" y="4440238"/>
          <p14:tracePt t="92974" x="2863850" y="4440238"/>
          <p14:tracePt t="92975" x="2854325" y="4432300"/>
          <p14:tracePt t="92992" x="2846388" y="4432300"/>
          <p14:tracePt t="93012" x="2820988" y="4432300"/>
          <p14:tracePt t="93032" x="2811463" y="4432300"/>
          <p14:tracePt t="93051" x="2786063" y="4432300"/>
          <p14:tracePt t="93072" x="2768600" y="4432300"/>
          <p14:tracePt t="93092" x="2751138" y="4422775"/>
          <p14:tracePt t="93111" x="2743200" y="4422775"/>
          <p14:tracePt t="93151" x="2735263" y="4422775"/>
          <p14:tracePt t="93152" x="2725738" y="4422775"/>
          <p14:tracePt t="93172" x="2717800" y="4422775"/>
          <p14:tracePt t="93192" x="2708275" y="4414838"/>
          <p14:tracePt t="93211" x="2692400" y="4414838"/>
          <p14:tracePt t="93232" x="2682875" y="4414838"/>
          <p14:tracePt t="93297" x="2674938" y="4414838"/>
          <p14:tracePt t="93345" x="2665413" y="4414838"/>
          <p14:tracePt t="93376" x="2657475" y="4414838"/>
          <p14:tracePt t="93399" x="2649538" y="4414838"/>
          <p14:tracePt t="93590" x="2640013" y="4414838"/>
          <p14:tracePt t="93626" x="2632075" y="4414838"/>
          <p14:tracePt t="93640" x="2614613" y="4414838"/>
          <p14:tracePt t="93729" x="2597150" y="4414838"/>
          <p14:tracePt t="93821" x="2589213" y="4414838"/>
          <p14:tracePt t="94018" x="2597150" y="4414838"/>
          <p14:tracePt t="94031" x="2614613" y="4422775"/>
          <p14:tracePt t="94041" x="2622550" y="4422775"/>
          <p14:tracePt t="94051" x="2632075" y="4422775"/>
          <p14:tracePt t="94119" x="2640013" y="4422775"/>
          <p14:tracePt t="94152" x="2649538" y="4422775"/>
          <p14:tracePt t="94203" x="2657475" y="4422775"/>
          <p14:tracePt t="94238" x="2674938" y="4422775"/>
          <p14:tracePt t="94248" x="2692400" y="4422775"/>
          <p14:tracePt t="94275" x="2708275" y="4414838"/>
          <p14:tracePt t="94288" x="2717800" y="4414838"/>
          <p14:tracePt t="94300" x="2725738" y="4414838"/>
          <p14:tracePt t="94319" x="2735263" y="4414838"/>
          <p14:tracePt t="94337" x="2743200" y="4414838"/>
          <p14:tracePt t="94351" x="2751138" y="4414838"/>
          <p14:tracePt t="94352" x="2760663" y="4406900"/>
          <p14:tracePt t="94397" x="2778125" y="4406900"/>
          <p14:tracePt t="94424" x="2794000" y="4397375"/>
          <p14:tracePt t="94449" x="2803525" y="4397375"/>
          <p14:tracePt t="94467" x="2811463" y="4397375"/>
          <p14:tracePt t="94486" x="2820988" y="4397375"/>
          <p14:tracePt t="94533" x="2828925" y="4397375"/>
          <p14:tracePt t="94558" x="2836863" y="4397375"/>
          <p14:tracePt t="94581" x="2846388" y="4397375"/>
          <p14:tracePt t="94592" x="2871788" y="4397375"/>
          <p14:tracePt t="94618" x="2897188" y="4389438"/>
          <p14:tracePt t="94641" x="2914650" y="4389438"/>
          <p14:tracePt t="94664" x="2922588" y="4389438"/>
          <p14:tracePt t="94686" x="2932113" y="4379913"/>
          <p14:tracePt t="94710" x="2940050" y="4379913"/>
          <p14:tracePt t="94765" x="2957513" y="4379913"/>
          <p14:tracePt t="94790" x="2957513" y="4371975"/>
          <p14:tracePt t="94802" x="2965450" y="4371975"/>
          <p14:tracePt t="94814" x="2982913" y="4371975"/>
          <p14:tracePt t="94839" x="2992438" y="4364038"/>
          <p14:tracePt t="94852" x="3017838" y="4346575"/>
          <p14:tracePt t="94887" x="3025775" y="4346575"/>
          <p14:tracePt t="94898" x="3043238" y="4346575"/>
          <p14:tracePt t="94911" x="3051175" y="4337050"/>
          <p14:tracePt t="94912" x="3060700" y="4329113"/>
          <p14:tracePt t="94931" x="3068638" y="4329113"/>
          <p14:tracePt t="94951" x="3078163" y="4329113"/>
          <p14:tracePt t="95020" x="3086100" y="4321175"/>
          <p14:tracePt t="95078" x="3094038" y="4321175"/>
          <p14:tracePt t="95150" x="3103563" y="4311650"/>
          <p14:tracePt t="95195" x="3111500" y="4311650"/>
          <p14:tracePt t="95220" x="3111500" y="4303713"/>
          <p14:tracePt t="95253" x="3121025" y="4303713"/>
          <p14:tracePt t="95319" x="3128963" y="4294188"/>
          <p14:tracePt t="95393" x="3128963" y="4286250"/>
          <p14:tracePt t="95416" x="3136900" y="4286250"/>
          <p14:tracePt t="95461" x="3146425" y="4278313"/>
          <p14:tracePt t="95510" x="3154363" y="4278313"/>
          <p14:tracePt t="95612" x="3154363" y="4268788"/>
          <p14:tracePt t="95637" x="3163888" y="4268788"/>
          <p14:tracePt t="95691" x="3171825" y="4260850"/>
          <p14:tracePt t="95764" x="3179763" y="4260850"/>
          <p14:tracePt t="95810" x="3179763" y="4251325"/>
          <p14:tracePt t="95820" x="3189288" y="4251325"/>
          <p14:tracePt t="95882" x="3197225" y="4251325"/>
          <p14:tracePt t="95965" x="3206750" y="4251325"/>
          <p14:tracePt t="96023" x="3214688" y="4243388"/>
          <p14:tracePt t="96089" x="3222625" y="4243388"/>
          <p14:tracePt t="96113" x="3232150" y="4243388"/>
          <p14:tracePt t="96135" x="3240088" y="4243388"/>
          <p14:tracePt t="96170" x="3257550" y="4243388"/>
          <p14:tracePt t="96184" x="3265488" y="4243388"/>
          <p14:tracePt t="96210" x="3275013" y="4235450"/>
          <p14:tracePt t="96233" x="3282950" y="4225925"/>
          <p14:tracePt t="96258" x="3292475" y="4225925"/>
          <p14:tracePt t="96285" x="3308350" y="4225925"/>
          <p14:tracePt t="96290" x="3317875" y="4225925"/>
          <p14:tracePt t="96313" x="3317875" y="4217988"/>
          <p14:tracePt t="96345" x="3325813" y="4217988"/>
          <p14:tracePt t="96371" x="3335338" y="4217988"/>
          <p14:tracePt t="96396" x="3335338" y="4208463"/>
          <p14:tracePt t="96512" x="3343275" y="4208463"/>
          <p14:tracePt t="96548" x="3360738" y="4200525"/>
          <p14:tracePt t="96614" x="3368675" y="4200525"/>
          <p14:tracePt t="96677" x="3378200" y="4192588"/>
          <p14:tracePt t="96703" x="3386138" y="4183063"/>
          <p14:tracePt t="96778" x="3394075" y="4183063"/>
          <p14:tracePt t="96974" x="3411538" y="4183063"/>
          <p14:tracePt t="96999" x="3421063" y="4192588"/>
          <p14:tracePt t="97018" x="3446463" y="4200525"/>
          <p14:tracePt t="97019" x="3463925" y="4208463"/>
          <p14:tracePt t="97030" x="3497263" y="4208463"/>
          <p14:tracePt t="97051" x="3506788" y="4208463"/>
          <p14:tracePt t="97071" x="3532188" y="4217988"/>
          <p14:tracePt t="97091" x="3557588" y="4217988"/>
          <p14:tracePt t="97110" x="3575050" y="4217988"/>
          <p14:tracePt t="97130" x="3608388" y="4217988"/>
          <p14:tracePt t="97150" x="3625850" y="4217988"/>
          <p14:tracePt t="97170" x="3635375" y="4208463"/>
          <p14:tracePt t="97190" x="3651250" y="4208463"/>
          <p14:tracePt t="97299" x="3660775" y="4208463"/>
          <p14:tracePt t="97347" x="3668713" y="4208463"/>
          <p14:tracePt t="97358" x="3678238" y="4208463"/>
          <p14:tracePt t="97407" x="3686175" y="4208463"/>
          <p14:tracePt t="97456" x="3694113" y="4208463"/>
          <p14:tracePt t="97513" x="3721100" y="4208463"/>
          <p14:tracePt t="97537" x="3736975" y="4200525"/>
          <p14:tracePt t="97550" x="3754438" y="4200525"/>
          <p14:tracePt t="97563" x="3779838" y="4200525"/>
          <p14:tracePt t="97577" x="3806825" y="4192588"/>
          <p14:tracePt t="97597" x="3814763" y="4192588"/>
          <p14:tracePt t="97620" x="3822700" y="4192588"/>
          <p14:tracePt t="97716" x="3814763" y="4192588"/>
          <p14:tracePt t="97726" x="3806825" y="4192588"/>
          <p14:tracePt t="97752" x="3771900" y="4192588"/>
          <p14:tracePt t="97763" x="3721100" y="4192588"/>
          <p14:tracePt t="97789" x="3660775" y="4200525"/>
          <p14:tracePt t="97802" x="3600450" y="4217988"/>
          <p14:tracePt t="97815" x="3582988" y="4217988"/>
          <p14:tracePt t="97827" x="3522663" y="4235450"/>
          <p14:tracePt t="97850" x="3497263" y="4243388"/>
          <p14:tracePt t="97851" x="3463925" y="4260850"/>
          <p14:tracePt t="97870" x="3403600" y="4268788"/>
          <p14:tracePt t="97890" x="3300413" y="4278313"/>
          <p14:tracePt t="97910" x="3275013" y="4278313"/>
          <p14:tracePt t="97930" x="3222625" y="4286250"/>
          <p14:tracePt t="97950" x="3154363" y="4303713"/>
          <p14:tracePt t="97992" x="3136900" y="4303713"/>
          <p14:tracePt t="98018" x="3111500" y="4303713"/>
          <p14:tracePt t="98069" x="3103563" y="4311650"/>
          <p14:tracePt t="98083" x="3078163" y="4311650"/>
          <p14:tracePt t="98093" x="3060700" y="4311650"/>
          <p14:tracePt t="98110" x="3017838" y="4321175"/>
          <p14:tracePt t="98132" x="2982913" y="4321175"/>
          <p14:tracePt t="98138" x="2932113" y="4329113"/>
          <p14:tracePt t="98150" x="2914650" y="4329113"/>
          <p14:tracePt t="98169" x="2836863" y="4337050"/>
          <p14:tracePt t="98190" x="2828925" y="4337050"/>
          <p14:tracePt t="98230" x="2803525" y="4337050"/>
          <p14:tracePt t="98258" x="2786063" y="4337050"/>
          <p14:tracePt t="98258" x="2778125" y="4337050"/>
          <p14:tracePt t="98294" x="2768600" y="4337050"/>
          <p14:tracePt t="98325" x="2768600" y="4346575"/>
          <p14:tracePt t="98540" x="2778125" y="4354513"/>
          <p14:tracePt t="98552" x="2786063" y="4354513"/>
          <p14:tracePt t="98564" x="2820988" y="4354513"/>
          <p14:tracePt t="98570" x="2871788" y="4364038"/>
          <p14:tracePt t="98589" x="2914650" y="4364038"/>
          <p14:tracePt t="98610" x="2949575" y="4364038"/>
          <p14:tracePt t="98629" x="3051175" y="4371975"/>
          <p14:tracePt t="98649" x="3068638" y="4371975"/>
          <p14:tracePt t="98670" x="3111500" y="4379913"/>
          <p14:tracePt t="98689" x="3121025" y="4379913"/>
          <p14:tracePt t="98903" x="3094038" y="4379913"/>
          <p14:tracePt t="98930" x="3068638" y="4389438"/>
          <p14:tracePt t="98942" x="3035300" y="4389438"/>
          <p14:tracePt t="98958" x="3000375" y="4397375"/>
          <p14:tracePt t="98969" x="2965450" y="4397375"/>
          <p14:tracePt t="98991" x="2922588" y="4406900"/>
          <p14:tracePt t="98996" x="2854325" y="4406900"/>
          <p14:tracePt t="99009" x="2836863" y="4406900"/>
          <p14:tracePt t="99030" x="2778125" y="4406900"/>
          <p14:tracePt t="99049" x="2700338" y="4406900"/>
          <p14:tracePt t="99070" x="2674938" y="4406900"/>
          <p14:tracePt t="99089" x="2640013" y="4406900"/>
          <p14:tracePt t="99110" x="2606675" y="4406900"/>
          <p14:tracePt t="99161" x="2597150" y="4406900"/>
          <p14:tracePt t="99639" x="2606675" y="4406900"/>
          <p14:tracePt t="99649" x="2622550" y="4406900"/>
          <p14:tracePt t="99675" x="2657475" y="4406900"/>
          <p14:tracePt t="99677" x="2674938" y="4406900"/>
          <p14:tracePt t="99697" x="2735263" y="4406900"/>
          <p14:tracePt t="99724" x="2811463" y="4406900"/>
          <p14:tracePt t="99738" x="2897188" y="4406900"/>
          <p14:tracePt t="99752" x="2957513" y="4406900"/>
          <p14:tracePt t="99753" x="3060700" y="4406900"/>
          <p14:tracePt t="99769" x="3171825" y="4406900"/>
          <p14:tracePt t="99790" x="3292475" y="4414838"/>
          <p14:tracePt t="99810" x="3454400" y="4422775"/>
          <p14:tracePt t="99829" x="3678238" y="4440238"/>
          <p14:tracePt t="99849" x="3908425" y="4457700"/>
          <p14:tracePt t="99894" x="4021138" y="4465638"/>
          <p14:tracePt t="99909" x="4157663" y="4465638"/>
          <p14:tracePt t="99911" x="4311650" y="4475163"/>
          <p14:tracePt t="99955" x="4397375" y="4483100"/>
          <p14:tracePt t="99969" x="4457700" y="4483100"/>
          <p14:tracePt t="99993" x="4525963" y="4483100"/>
          <p14:tracePt t="100005" x="4568825" y="4483100"/>
          <p14:tracePt t="100015" x="4578350" y="4483100"/>
          <p14:tracePt t="100029" x="4603750" y="4492625"/>
          <p14:tracePt t="100049" x="4611688" y="4492625"/>
          <p14:tracePt t="100069" x="4621213" y="4492625"/>
          <p14:tracePt t="100089" x="4672013" y="4492625"/>
          <p14:tracePt t="100109" x="4714875" y="4492625"/>
          <p14:tracePt t="100129" x="4757738" y="4492625"/>
          <p14:tracePt t="100150" x="4835525" y="4500563"/>
          <p14:tracePt t="100192" x="4868863" y="4500563"/>
          <p14:tracePt t="100203" x="4878388" y="4500563"/>
          <p14:tracePt t="100672" x="4868863" y="4500563"/>
          <p14:tracePt t="100694" x="4860925" y="4500563"/>
          <p14:tracePt t="100740" x="4843463" y="4500563"/>
          <p14:tracePt t="100751" x="4835525" y="4500563"/>
          <p14:tracePt t="100769" x="4800600" y="4492625"/>
          <p14:tracePt t="100788" x="4792663" y="4492625"/>
          <p14:tracePt t="100799" x="4765675" y="4492625"/>
          <p14:tracePt t="100824" x="4749800" y="4483100"/>
          <p14:tracePt t="100836" x="4732338" y="4475163"/>
          <p14:tracePt t="100843" x="4722813" y="4475163"/>
          <p14:tracePt t="100872" x="4714875" y="4475163"/>
          <p14:tracePt t="100876" x="4706938" y="4475163"/>
          <p14:tracePt t="101032" x="4714875" y="4475163"/>
          <p14:tracePt t="101058" x="4732338" y="4465638"/>
          <p14:tracePt t="101068" x="4740275" y="4465638"/>
          <p14:tracePt t="101090" x="4757738" y="4465638"/>
          <p14:tracePt t="101114" x="4775200" y="4465638"/>
          <p14:tracePt t="101140" x="4783138" y="4465638"/>
          <p14:tracePt t="101153" x="4792663" y="4465638"/>
          <p14:tracePt t="101168" x="4800600" y="4457700"/>
          <p14:tracePt t="101191" x="4808538" y="4457700"/>
          <p14:tracePt t="101216" x="4835525" y="4457700"/>
          <p14:tracePt t="101229" x="4843463" y="4457700"/>
          <p14:tracePt t="101248" x="4851400" y="4457700"/>
          <p14:tracePt t="101249" x="4886325" y="4457700"/>
          <p14:tracePt t="101268" x="4937125" y="4457700"/>
          <p14:tracePt t="101289" x="4972050" y="4457700"/>
          <p14:tracePt t="101309" x="5014913" y="4457700"/>
          <p14:tracePt t="101329" x="5057775" y="4457700"/>
          <p14:tracePt t="101349" x="5108575" y="4457700"/>
          <p14:tracePt t="101368" x="5151438" y="4457700"/>
          <p14:tracePt t="101412" x="5168900" y="4457700"/>
          <p14:tracePt t="101566" x="5151438" y="4457700"/>
          <p14:tracePt t="101577" x="5118100" y="4465638"/>
          <p14:tracePt t="101606" x="5083175" y="4465638"/>
          <p14:tracePt t="101643" x="5065713" y="4465638"/>
          <p14:tracePt t="101653" x="5049838" y="4465638"/>
          <p14:tracePt t="101703" x="5032375" y="4465638"/>
          <p14:tracePt t="101713" x="5022850" y="4465638"/>
          <p14:tracePt t="101752" x="5006975" y="4465638"/>
          <p14:tracePt t="101776" x="4997450" y="4465638"/>
          <p14:tracePt t="101850" x="4989513" y="4465638"/>
          <p14:tracePt t="101957" x="4997450" y="4465638"/>
          <p14:tracePt t="101984" x="5006975" y="4465638"/>
          <p14:tracePt t="101996" x="5014913" y="4465638"/>
          <p14:tracePt t="102031" x="5032375" y="4465638"/>
          <p14:tracePt t="102048" x="5049838" y="4465638"/>
          <p14:tracePt t="102079" x="5075238" y="4465638"/>
          <p14:tracePt t="102119" x="5083175" y="4465638"/>
          <p14:tracePt t="102136" x="5100638" y="4465638"/>
          <p14:tracePt t="102153" x="5108575" y="4465638"/>
          <p14:tracePt t="102175" x="5118100" y="4457700"/>
          <p14:tracePt t="102214" x="5126038" y="4457700"/>
          <p14:tracePt t="102247" x="5143500" y="4457700"/>
          <p14:tracePt t="102273" x="5160963" y="4457700"/>
          <p14:tracePt t="102285" x="5168900" y="4457700"/>
          <p14:tracePt t="102296" x="5194300" y="4457700"/>
          <p14:tracePt t="102322" x="5221288" y="4457700"/>
          <p14:tracePt t="102328" x="5237163" y="4449763"/>
          <p14:tracePt t="102336" x="5246688" y="4449763"/>
          <p14:tracePt t="102349" x="5272088" y="4449763"/>
          <p14:tracePt t="102369" x="5289550" y="4449763"/>
          <p14:tracePt t="102388" x="5340350" y="4449763"/>
          <p14:tracePt t="102430" x="5365750" y="4440238"/>
          <p14:tracePt t="102430" x="5408613" y="4440238"/>
          <p14:tracePt t="102448" x="5426075" y="4440238"/>
          <p14:tracePt t="102469" x="5503863" y="4440238"/>
          <p14:tracePt t="102488" x="5546725" y="4440238"/>
          <p14:tracePt t="102508" x="5572125" y="4440238"/>
          <p14:tracePt t="102528" x="5614988" y="4440238"/>
          <p14:tracePt t="102548" x="5692775" y="4440238"/>
          <p14:tracePt t="102569" x="5743575" y="4440238"/>
          <p14:tracePt t="102588" x="5803900" y="4440238"/>
          <p14:tracePt t="102608" x="5864225" y="4440238"/>
          <p14:tracePt t="102608" x="5922963" y="4440238"/>
          <p14:tracePt t="102629" x="5949950" y="4440238"/>
          <p14:tracePt t="102648" x="6000750" y="4440238"/>
          <p14:tracePt t="102669" x="6129338" y="4440238"/>
          <p14:tracePt t="102714" x="6189663" y="4440238"/>
          <p14:tracePt t="102718" x="6197600" y="4440238"/>
          <p14:tracePt t="102728" x="6257925" y="4440238"/>
          <p14:tracePt t="102748" x="6292850" y="4440238"/>
          <p14:tracePt t="102768" x="6308725" y="4440238"/>
          <p14:tracePt t="102788" x="6318250" y="4440238"/>
          <p14:tracePt t="102808" x="6326188" y="4440238"/>
          <p14:tracePt t="102876" x="6335713" y="4440238"/>
          <p14:tracePt t="102951" x="6343650" y="4440238"/>
          <p14:tracePt t="102974" x="6361113" y="4440238"/>
          <p14:tracePt t="102974" x="6369050" y="4440238"/>
          <p14:tracePt t="103013" x="6403975" y="4432300"/>
          <p14:tracePt t="103026" x="6429375" y="4422775"/>
          <p14:tracePt t="103036" x="6446838" y="4422775"/>
          <p14:tracePt t="103063" x="6497638" y="4414838"/>
          <p14:tracePt t="103075" x="6550025" y="4414838"/>
          <p14:tracePt t="103078" x="6575425" y="4414838"/>
          <p14:tracePt t="103090" x="6592888" y="4406900"/>
          <p14:tracePt t="103108" x="6626225" y="4406900"/>
          <p14:tracePt t="103128" x="6643688" y="4406900"/>
          <p14:tracePt t="103148" x="6686550" y="4406900"/>
          <p14:tracePt t="103281" x="6694488" y="4406900"/>
          <p14:tracePt t="103490" x="6704013" y="4406900"/>
          <p14:tracePt t="103523" x="6711950" y="4406900"/>
          <p14:tracePt t="104592" x="6721475" y="4406900"/>
          <p14:tracePt t="104626" x="6721475" y="4397375"/>
          <p14:tracePt t="104678" x="6746875" y="4397375"/>
          <p14:tracePt t="104689" x="6754813" y="4397375"/>
          <p14:tracePt t="104731" x="6764338" y="4397375"/>
          <p14:tracePt t="104833" x="6780213" y="4397375"/>
          <p14:tracePt t="104858" x="6789738" y="4397375"/>
          <p14:tracePt t="104885" x="6807200" y="4397375"/>
          <p14:tracePt t="104897" x="6815138" y="4397375"/>
          <p14:tracePt t="104921" x="6823075" y="4397375"/>
          <p14:tracePt t="104953" x="6840538" y="4397375"/>
          <p14:tracePt t="105127" x="6832600" y="4397375"/>
          <p14:tracePt t="105149" x="6823075" y="4397375"/>
          <p14:tracePt t="105174" x="6807200" y="4397375"/>
          <p14:tracePt t="105256" x="6797675" y="4397375"/>
          <p14:tracePt t="105547" x="6823075" y="4397375"/>
          <p14:tracePt t="105560" x="6850063" y="4397375"/>
          <p14:tracePt t="105571" x="6858000" y="4389438"/>
          <p14:tracePt t="105588" x="6865938" y="4389438"/>
          <p14:tracePt t="105610" x="6883400" y="4389438"/>
          <p14:tracePt t="105646" x="6892925" y="4389438"/>
          <p14:tracePt t="105764" x="6900863" y="4389438"/>
          <p14:tracePt t="105774" x="6908800" y="4389438"/>
          <p14:tracePt t="105885" x="6918325" y="4389438"/>
          <p14:tracePt t="105922" x="6926263" y="4389438"/>
          <p14:tracePt t="105932" x="6951663" y="4389438"/>
          <p14:tracePt t="105959" x="6978650" y="4389438"/>
          <p14:tracePt t="105973" x="7004050" y="4389438"/>
          <p14:tracePt t="105988" x="7011988" y="4389438"/>
          <p14:tracePt t="105992" x="7029450" y="4379913"/>
          <p14:tracePt t="106008" x="7064375" y="4379913"/>
          <p14:tracePt t="106028" x="7089775" y="4379913"/>
          <p14:tracePt t="106047" x="7097713" y="4379913"/>
          <p14:tracePt t="106068" x="7150100" y="4371975"/>
          <p14:tracePt t="106088" x="7175500" y="4371975"/>
          <p14:tracePt t="106108" x="7208838" y="4371975"/>
          <p14:tracePt t="106128" x="7235825" y="4354513"/>
          <p14:tracePt t="106148" x="7251700" y="4346575"/>
          <p14:tracePt t="106168" x="7278688" y="4329113"/>
          <p14:tracePt t="106188" x="7321550" y="4286250"/>
          <p14:tracePt t="106208" x="7354888" y="4251325"/>
          <p14:tracePt t="106228" x="7380288" y="4225925"/>
          <p14:tracePt t="106248" x="7397750" y="4208463"/>
          <p14:tracePt t="106268" x="7423150" y="4192588"/>
          <p14:tracePt t="106268" x="7440613" y="4175125"/>
          <p14:tracePt t="106288" x="7450138" y="4165600"/>
          <p14:tracePt t="106308" x="7466013" y="4157663"/>
          <p14:tracePt t="106328" x="7493000" y="4140200"/>
          <p14:tracePt t="106347" x="7508875" y="4122738"/>
          <p14:tracePt t="106368" x="7526338" y="4122738"/>
          <p14:tracePt t="106388" x="7561263" y="4097338"/>
          <p14:tracePt t="106408" x="7561263" y="4079875"/>
          <p14:tracePt t="106428" x="7578725" y="4064000"/>
          <p14:tracePt t="106447" x="7586663" y="4054475"/>
          <p14:tracePt t="106468" x="7612063" y="4021138"/>
          <p14:tracePt t="106509" x="7621588" y="4021138"/>
          <p14:tracePt t="106510" x="7621588" y="4011613"/>
          <p14:tracePt t="106860" x="7621588" y="4029075"/>
          <p14:tracePt t="106885" x="7621588" y="4054475"/>
          <p14:tracePt t="106896" x="7621588" y="4071938"/>
          <p14:tracePt t="106920" x="7621588" y="4079875"/>
          <p14:tracePt t="106935" x="7621588" y="4097338"/>
          <p14:tracePt t="106958" x="7621588" y="4122738"/>
          <p14:tracePt t="106984" x="7621588" y="4149725"/>
          <p14:tracePt t="106996" x="7621588" y="4165600"/>
          <p14:tracePt t="107006" x="7621588" y="4175125"/>
          <p14:tracePt t="107009" x="7621588" y="4200525"/>
          <p14:tracePt t="107057" x="7621588" y="4251325"/>
          <p14:tracePt t="107068" x="7621588" y="4260850"/>
          <p14:tracePt t="107096" x="7621588" y="4278313"/>
          <p14:tracePt t="107119" x="7621588" y="4286250"/>
          <p14:tracePt t="107195" x="7621588" y="4294188"/>
          <p14:tracePt t="107220" x="7621588" y="4303713"/>
          <p14:tracePt t="107306" x="7612063" y="4311650"/>
          <p14:tracePt t="107325" x="7535863" y="4346575"/>
          <p14:tracePt t="107336" x="7483475" y="4371975"/>
          <p14:tracePt t="107362" x="7337425" y="4422775"/>
          <p14:tracePt t="107375" x="7080250" y="4500563"/>
          <p14:tracePt t="107378" x="6994525" y="4518025"/>
          <p14:tracePt t="107412" x="6737350" y="4578350"/>
          <p14:tracePt t="107413" x="6472238" y="4654550"/>
          <p14:tracePt t="107427" x="6129338" y="4757738"/>
          <p14:tracePt t="107470" x="5940425" y="4800600"/>
          <p14:tracePt t="107487" x="5821363" y="4835525"/>
          <p14:tracePt t="107487" x="5537200" y="4886325"/>
          <p14:tracePt t="107533" x="5340350" y="4921250"/>
          <p14:tracePt t="107541" x="5108575" y="4946650"/>
          <p14:tracePt t="107547" x="4937125" y="4964113"/>
          <p14:tracePt t="107567" x="4868863" y="4964113"/>
          <p14:tracePt t="107587" x="4560888" y="4964113"/>
          <p14:tracePt t="107607" x="4329113" y="4946650"/>
          <p14:tracePt t="107628" x="4208463" y="4921250"/>
          <p14:tracePt t="107647" x="4132263" y="4903788"/>
          <p14:tracePt t="107667" x="3814763" y="4835525"/>
          <p14:tracePt t="107707" x="3678238" y="4808538"/>
          <p14:tracePt t="107708" x="3608388" y="4792663"/>
          <p14:tracePt t="107727" x="3514725" y="4757738"/>
          <p14:tracePt t="107747" x="3343275" y="4697413"/>
          <p14:tracePt t="107767" x="3206750" y="4664075"/>
          <p14:tracePt t="107787" x="3078163" y="4621213"/>
          <p14:tracePt t="107807" x="3017838" y="4603750"/>
          <p14:tracePt t="107827" x="2778125" y="4525963"/>
          <p14:tracePt t="107847" x="2674938" y="4500563"/>
          <p14:tracePt t="107867" x="2622550" y="4483100"/>
          <p14:tracePt t="107887" x="2451100" y="4440238"/>
          <p14:tracePt t="107908" x="2349500" y="4406900"/>
          <p14:tracePt t="107927" x="2306638" y="4389438"/>
          <p14:tracePt t="107947" x="2220913" y="4364038"/>
          <p14:tracePt t="107967" x="2108200" y="4303713"/>
          <p14:tracePt t="107987" x="2039938" y="4268788"/>
          <p14:tracePt t="108007" x="1979613" y="4217988"/>
          <p14:tracePt t="108027" x="1936750" y="4192588"/>
          <p14:tracePt t="108069" x="1893888" y="4149725"/>
          <p14:tracePt t="108072" x="1885950" y="4140200"/>
          <p14:tracePt t="108087" x="1868488" y="4122738"/>
          <p14:tracePt t="108107" x="1851025" y="4106863"/>
          <p14:tracePt t="108127" x="1835150" y="4089400"/>
          <p14:tracePt t="108147" x="1817688" y="4064000"/>
          <p14:tracePt t="108167" x="1800225" y="4021138"/>
          <p14:tracePt t="108187" x="1792288" y="4011613"/>
          <p14:tracePt t="108207" x="1782763" y="3986213"/>
          <p14:tracePt t="108227" x="1765300" y="3978275"/>
          <p14:tracePt t="108314" x="1757363" y="3978275"/>
          <p14:tracePt t="108340" x="1749425" y="3978275"/>
          <p14:tracePt t="108363" x="1731963" y="4003675"/>
          <p14:tracePt t="108389" x="1714500" y="4021138"/>
          <p14:tracePt t="108389" x="1697038" y="4037013"/>
          <p14:tracePt t="108415" x="1689100" y="4054475"/>
          <p14:tracePt t="108425" x="1671638" y="4079875"/>
          <p14:tracePt t="108450" x="1654175" y="4114800"/>
          <p14:tracePt t="108463" x="1646238" y="4132263"/>
          <p14:tracePt t="108475" x="1636713" y="4140200"/>
          <p14:tracePt t="108475" x="1628775" y="4157663"/>
          <p14:tracePt t="108510" x="1628775" y="4175125"/>
          <p14:tracePt t="108510" x="1628775" y="4183063"/>
          <p14:tracePt t="108510" x="1628775" y="4200525"/>
          <p14:tracePt t="108558" x="1628775" y="4217988"/>
          <p14:tracePt t="108567" x="1628775" y="4243388"/>
          <p14:tracePt t="108574" x="1636713" y="4251325"/>
          <p14:tracePt t="108587" x="1636713" y="4260850"/>
          <p14:tracePt t="108607" x="1646238" y="4278313"/>
          <p14:tracePt t="108627" x="1646238" y="4294188"/>
          <p14:tracePt t="108647" x="1654175" y="4311650"/>
          <p14:tracePt t="108667" x="1663700" y="4321175"/>
          <p14:tracePt t="108687" x="1671638" y="4346575"/>
          <p14:tracePt t="108707" x="1679575" y="4354513"/>
          <p14:tracePt t="108727" x="1689100" y="4371975"/>
          <p14:tracePt t="108747" x="1697038" y="4379913"/>
          <p14:tracePt t="108767" x="1697038" y="4389438"/>
          <p14:tracePt t="108856" x="1714500" y="4389438"/>
          <p14:tracePt t="108879" x="1722438" y="4389438"/>
          <p14:tracePt t="108916" x="1731963" y="4389438"/>
          <p14:tracePt t="108916" x="1749425" y="4389438"/>
          <p14:tracePt t="108941" x="1757363" y="4389438"/>
          <p14:tracePt t="108968" x="1782763" y="4379913"/>
          <p14:tracePt t="108981" x="1817688" y="4364038"/>
          <p14:tracePt t="108994" x="1825625" y="4364038"/>
          <p14:tracePt t="108995" x="1851025" y="4354513"/>
          <p14:tracePt t="109030" x="1885950" y="4329113"/>
          <p14:tracePt t="109030" x="1911350" y="4321175"/>
          <p14:tracePt t="109047" x="1928813" y="4303713"/>
          <p14:tracePt t="109067" x="1936750" y="4294188"/>
          <p14:tracePt t="109086" x="1954213" y="4286250"/>
          <p14:tracePt t="109107" x="1963738" y="4268788"/>
          <p14:tracePt t="109127" x="1971675" y="4251325"/>
          <p14:tracePt t="109146" x="1979613" y="4225925"/>
          <p14:tracePt t="109197" x="1979613" y="4165600"/>
          <p14:tracePt t="109208" x="1971675" y="4149725"/>
          <p14:tracePt t="109232" x="1954213" y="4114800"/>
          <p14:tracePt t="109243" x="1936750" y="4071938"/>
          <p14:tracePt t="109268" x="1920875" y="4029075"/>
          <p14:tracePt t="109268" x="1893888" y="3978275"/>
          <p14:tracePt t="109286" x="1860550" y="3925888"/>
          <p14:tracePt t="109307" x="1851025" y="3900488"/>
          <p14:tracePt t="109327" x="1843088" y="3883025"/>
          <p14:tracePt t="109346" x="1825625" y="3875088"/>
          <p14:tracePt t="109367" x="1817688" y="3857625"/>
          <p14:tracePt t="109418" x="1800225" y="3840163"/>
          <p14:tracePt t="109454" x="1782763" y="3832225"/>
          <p14:tracePt t="109464" x="1765300" y="3822700"/>
          <p14:tracePt t="109496" x="1739900" y="3822700"/>
          <p14:tracePt t="109528" x="1722438" y="3822700"/>
          <p14:tracePt t="109553" x="1714500" y="3822700"/>
          <p14:tracePt t="109580" x="1706563" y="3849688"/>
          <p14:tracePt t="109580" x="1689100" y="3892550"/>
          <p14:tracePt t="109606" x="1679575" y="3925888"/>
          <p14:tracePt t="109616" x="1671638" y="3951288"/>
          <p14:tracePt t="109641" x="1671638" y="4003675"/>
          <p14:tracePt t="109654" x="1671638" y="4037013"/>
          <p14:tracePt t="109679" x="1671638" y="4089400"/>
          <p14:tracePt t="109689" x="1671638" y="4149725"/>
          <p14:tracePt t="109706" x="1671638" y="4175125"/>
          <p14:tracePt t="109707" x="1671638" y="4235450"/>
          <p14:tracePt t="109727" x="1689100" y="4294188"/>
          <p14:tracePt t="109746" x="1697038" y="4354513"/>
          <p14:tracePt t="109766" x="1706563" y="4397375"/>
          <p14:tracePt t="109787" x="1706563" y="4422775"/>
          <p14:tracePt t="109806" x="1714500" y="4457700"/>
          <p14:tracePt t="109826" x="1731963" y="4492625"/>
          <p14:tracePt t="109874" x="1739900" y="4500563"/>
          <p14:tracePt t="109913" x="1749425" y="4508500"/>
          <p14:tracePt t="109935" x="1757363" y="4508500"/>
          <p14:tracePt t="109960" x="1782763" y="4508500"/>
          <p14:tracePt t="109970" x="1825625" y="4508500"/>
          <p14:tracePt t="109995" x="1868488" y="4500563"/>
          <p14:tracePt t="110007" x="1903413" y="4483100"/>
          <p14:tracePt t="110017" x="1936750" y="4483100"/>
          <p14:tracePt t="110026" x="1997075" y="4465638"/>
          <p14:tracePt t="110046" x="2049463" y="4449763"/>
          <p14:tracePt t="110067" x="2135188" y="4432300"/>
          <p14:tracePt t="110087" x="2211388" y="4414838"/>
          <p14:tracePt t="110106" x="2271713" y="4406900"/>
          <p14:tracePt t="110126" x="2357438" y="4389438"/>
          <p14:tracePt t="110146" x="2408238" y="4379913"/>
          <p14:tracePt t="110191" x="2425700" y="4379913"/>
          <p14:tracePt t="110216" x="0" y="0"/>
        </p14:tracePtLst>
        <p14:tracePtLst>
          <p14:tracePt t="120628" x="1792288" y="5264150"/>
          <p14:tracePt t="120756" x="1792288" y="5254625"/>
          <p14:tracePt t="120853" x="1792288" y="5246688"/>
          <p14:tracePt t="120904" x="1792288" y="5237163"/>
          <p14:tracePt t="120915" x="1792288" y="5229225"/>
          <p14:tracePt t="120954" x="1757363" y="5211763"/>
          <p14:tracePt t="120966" x="1739900" y="5211763"/>
          <p14:tracePt t="120977" x="1706563" y="5186363"/>
          <p14:tracePt t="121002" x="1628775" y="5160963"/>
          <p14:tracePt t="121015" x="1611313" y="5151438"/>
          <p14:tracePt t="121025" x="1603375" y="5143500"/>
          <p14:tracePt t="121048" x="1593850" y="5143500"/>
          <p14:tracePt t="121064" x="1585913" y="5143500"/>
          <p14:tracePt t="121085" x="1585913" y="5135563"/>
          <p14:tracePt t="121245" x="1577975" y="5135563"/>
          <p14:tracePt t="121269" x="1568450" y="5151438"/>
          <p14:tracePt t="121319" x="1568450" y="5160963"/>
          <p14:tracePt t="121329" x="1550988" y="5160963"/>
          <p14:tracePt t="121354" x="1550988" y="5168900"/>
          <p14:tracePt t="121419" x="1550988" y="5178425"/>
          <p14:tracePt t="121775" x="1543050" y="5178425"/>
          <p14:tracePt t="122079" x="1550988" y="5178425"/>
          <p14:tracePt t="122105" x="1568450" y="5168900"/>
          <p14:tracePt t="122117" x="1585913" y="5168900"/>
          <p14:tracePt t="122139" x="1593850" y="5168900"/>
          <p14:tracePt t="122248" x="1603375" y="5168900"/>
          <p14:tracePt t="122273" x="1603375" y="5160963"/>
          <p14:tracePt t="122284" x="1611313" y="5160963"/>
          <p14:tracePt t="122379" x="1620838" y="5160963"/>
          <p14:tracePt t="122447" x="1628775" y="5160963"/>
          <p14:tracePt t="122455" x="1636713" y="5160963"/>
          <p14:tracePt t="122732" x="1628775" y="5160963"/>
          <p14:tracePt t="122771" x="1620838" y="5168900"/>
          <p14:tracePt t="122812" x="1611313" y="5168900"/>
          <p14:tracePt t="122894" x="1603375" y="5168900"/>
          <p14:tracePt t="122951" x="1593850" y="5168900"/>
          <p14:tracePt t="122984" x="1585913" y="5168900"/>
          <p14:tracePt t="123015" x="1577975" y="5168900"/>
          <p14:tracePt t="123030" x="1568450" y="5168900"/>
          <p14:tracePt t="123051" x="1543050" y="5168900"/>
          <p14:tracePt t="123063" x="1535113" y="5168900"/>
          <p14:tracePt t="123064" x="1525588" y="5168900"/>
          <p14:tracePt t="123082" x="1482725" y="5168900"/>
          <p14:tracePt t="123103" x="1439863" y="5168900"/>
          <p14:tracePt t="123123" x="1414463" y="5168900"/>
          <p14:tracePt t="123171" x="1406525" y="5168900"/>
          <p14:tracePt t="123394" x="1422400" y="5168900"/>
          <p14:tracePt t="123410" x="1431925" y="5168900"/>
          <p14:tracePt t="123410" x="1457325" y="5178425"/>
          <p14:tracePt t="123439" x="1482725" y="5178425"/>
          <p14:tracePt t="123462" x="1525588" y="5178425"/>
          <p14:tracePt t="123487" x="1543050" y="5178425"/>
          <p14:tracePt t="123497" x="1568450" y="5178425"/>
          <p14:tracePt t="123532" x="1577975" y="5178425"/>
          <p14:tracePt t="123599" x="1593850" y="5178425"/>
          <p14:tracePt t="123621" x="1603375" y="5178425"/>
          <p14:tracePt t="123644" x="1611313" y="5178425"/>
          <p14:tracePt t="123673" x="1620838" y="5178425"/>
          <p14:tracePt t="123791" x="1628775" y="5178425"/>
          <p14:tracePt t="123849" x="1636713" y="5178425"/>
          <p14:tracePt t="123860" x="1654175" y="5178425"/>
          <p14:tracePt t="123885" x="1663700" y="5178425"/>
          <p14:tracePt t="123898" x="1671638" y="5178425"/>
          <p14:tracePt t="123910" x="1697038" y="5178425"/>
          <p14:tracePt t="123914" x="1714500" y="5178425"/>
          <p14:tracePt t="123944" x="1739900" y="5178425"/>
          <p14:tracePt t="123947" x="1749425" y="5178425"/>
          <p14:tracePt t="123962" x="1765300" y="5178425"/>
          <p14:tracePt t="123982" x="1792288" y="5178425"/>
          <p14:tracePt t="124002" x="1808163" y="5178425"/>
          <p14:tracePt t="124023" x="1817688" y="5178425"/>
          <p14:tracePt t="124082" x="1825625" y="5178425"/>
          <p14:tracePt t="124138" x="1835150" y="5178425"/>
          <p14:tracePt t="124194" x="1843088" y="5178425"/>
          <p14:tracePt t="124262" x="1851025" y="5178425"/>
          <p14:tracePt t="124296" x="1860550" y="5178425"/>
          <p14:tracePt t="124319" x="1868488" y="5178425"/>
          <p14:tracePt t="124486" x="1878013" y="5178425"/>
          <p14:tracePt t="124509" x="1885950" y="5168900"/>
          <p14:tracePt t="124534" x="1903413" y="5168900"/>
          <p14:tracePt t="124546" x="1920875" y="5168900"/>
          <p14:tracePt t="124555" x="1936750" y="5168900"/>
          <p14:tracePt t="124570" x="1954213" y="5168900"/>
          <p14:tracePt t="124608" x="1963738" y="5168900"/>
          <p14:tracePt t="124620" x="1979613" y="5160963"/>
          <p14:tracePt t="124630" x="1989138" y="5160963"/>
          <p14:tracePt t="124675" x="1997075" y="5160963"/>
          <p14:tracePt t="124994" x="1989138" y="5168900"/>
          <p14:tracePt t="125005" x="1971675" y="5168900"/>
          <p14:tracePt t="125031" x="1946275" y="5178425"/>
          <p14:tracePt t="125042" x="1911350" y="5186363"/>
          <p14:tracePt t="125055" x="1885950" y="5186363"/>
          <p14:tracePt t="125082" x="1851025" y="5194300"/>
          <p14:tracePt t="125095" x="1843088" y="5203825"/>
          <p14:tracePt t="125101" x="1808163" y="5203825"/>
          <p14:tracePt t="125109" x="1757363" y="5211763"/>
          <p14:tracePt t="125145" x="1722438" y="5221288"/>
          <p14:tracePt t="125161" x="1671638" y="5221288"/>
          <p14:tracePt t="125166" x="1611313" y="5221288"/>
          <p14:tracePt t="125207" x="1550988" y="5229225"/>
          <p14:tracePt t="125221" x="1482725" y="5237163"/>
          <p14:tracePt t="125230" x="1474788" y="5237163"/>
          <p14:tracePt t="125242" x="1465263" y="5237163"/>
          <p14:tracePt t="125283" x="1457325" y="5237163"/>
          <p14:tracePt t="125283" x="1439863" y="5237163"/>
          <p14:tracePt t="125332" x="1422400" y="5237163"/>
          <p14:tracePt t="125342" x="1379538" y="5237163"/>
          <p14:tracePt t="125343" x="1354138" y="5237163"/>
          <p14:tracePt t="125361" x="1346200" y="5237163"/>
          <p14:tracePt t="125382" x="1328738" y="5237163"/>
          <p14:tracePt t="125402" x="1311275" y="5229225"/>
          <p14:tracePt t="125421" x="1303338" y="5229225"/>
          <p14:tracePt t="125542" x="1293813" y="5229225"/>
          <p14:tracePt t="125618" x="1303338" y="5229225"/>
          <p14:tracePt t="125641" x="1320800" y="5221288"/>
          <p14:tracePt t="125654" x="1346200" y="5211763"/>
          <p14:tracePt t="125681" x="1371600" y="5211763"/>
          <p14:tracePt t="125691" x="1406525" y="5203825"/>
          <p14:tracePt t="125716" x="1422400" y="5203825"/>
          <p14:tracePt t="125730" x="1457325" y="5203825"/>
          <p14:tracePt t="125756" x="1482725" y="5203825"/>
          <p14:tracePt t="125769" x="1508125" y="5203825"/>
          <p14:tracePt t="125770" x="1525588" y="5203825"/>
          <p14:tracePt t="125781" x="1535113" y="5203825"/>
          <p14:tracePt t="125801" x="1560513" y="5203825"/>
          <p14:tracePt t="125821" x="1577975" y="5203825"/>
          <p14:tracePt t="125841" x="1620838" y="5203825"/>
          <p14:tracePt t="125882" x="1646238" y="5203825"/>
          <p14:tracePt t="125883" x="1689100" y="5203825"/>
          <p14:tracePt t="125901" x="1739900" y="5203825"/>
          <p14:tracePt t="125921" x="1765300" y="5203825"/>
          <p14:tracePt t="125941" x="1800225" y="5203825"/>
          <p14:tracePt t="125961" x="1817688" y="5203825"/>
          <p14:tracePt t="125981" x="1868488" y="5203825"/>
          <p14:tracePt t="126001" x="1936750" y="5211763"/>
          <p14:tracePt t="126021" x="1979613" y="5221288"/>
          <p14:tracePt t="126041" x="2022475" y="5229225"/>
          <p14:tracePt t="126062" x="2082800" y="5237163"/>
          <p14:tracePt t="126081" x="2151063" y="5246688"/>
          <p14:tracePt t="126101" x="2203450" y="5246688"/>
          <p14:tracePt t="126121" x="2263775" y="5254625"/>
          <p14:tracePt t="126141" x="2322513" y="5254625"/>
          <p14:tracePt t="126161" x="2382838" y="5264150"/>
          <p14:tracePt t="126181" x="2417763" y="5264150"/>
          <p14:tracePt t="126201" x="2435225" y="5264150"/>
          <p14:tracePt t="126242" x="2451100" y="5272088"/>
          <p14:tracePt t="126243" x="2460625" y="5272088"/>
          <p14:tracePt t="126282" x="2478088" y="5272088"/>
          <p14:tracePt t="126307" x="2493963" y="5272088"/>
          <p14:tracePt t="126330" x="2503488" y="5280025"/>
          <p14:tracePt t="126342" x="2511425" y="5280025"/>
          <p14:tracePt t="126392" x="2520950" y="5280025"/>
          <p14:tracePt t="126603" x="2520950" y="5272088"/>
          <p14:tracePt t="126615" x="2511425" y="5272088"/>
          <p14:tracePt t="126704" x="2503488" y="5272088"/>
          <p14:tracePt t="126755" x="2493963" y="5272088"/>
          <p14:tracePt t="126913" x="2486025" y="5272088"/>
          <p14:tracePt t="126963" x="2478088" y="5272088"/>
          <p14:tracePt t="126974" x="2468563" y="5272088"/>
          <p14:tracePt t="127003" x="2451100" y="5272088"/>
          <p14:tracePt t="127031" x="2443163" y="5272088"/>
          <p14:tracePt t="127048" x="2400300" y="5272088"/>
          <p14:tracePt t="127069" x="2365375" y="5272088"/>
          <p14:tracePt t="127074" x="2339975" y="5272088"/>
          <p14:tracePt t="127081" x="2314575" y="5272088"/>
          <p14:tracePt t="127101" x="2263775" y="5272088"/>
          <p14:tracePt t="127122" x="2203450" y="5272088"/>
          <p14:tracePt t="127141" x="2117725" y="5272088"/>
          <p14:tracePt t="127161" x="2100263" y="5280025"/>
          <p14:tracePt t="127181" x="2092325" y="5280025"/>
          <p14:tracePt t="127201" x="2074863" y="5280025"/>
          <p14:tracePt t="127276" x="2065338" y="5280025"/>
          <p14:tracePt t="127363" x="2082800" y="5280025"/>
          <p14:tracePt t="127376" x="2108200" y="5280025"/>
          <p14:tracePt t="127386" x="2117725" y="5280025"/>
          <p14:tracePt t="127400" x="2151063" y="5280025"/>
          <p14:tracePt t="127423" x="2185988" y="5280025"/>
          <p14:tracePt t="127423" x="2228850" y="5280025"/>
          <p14:tracePt t="127440" x="2271713" y="5272088"/>
          <p14:tracePt t="127461" x="2332038" y="5272088"/>
          <p14:tracePt t="127481" x="2392363" y="5272088"/>
          <p14:tracePt t="127501" x="2478088" y="5272088"/>
          <p14:tracePt t="127521" x="2536825" y="5264150"/>
          <p14:tracePt t="127540" x="2571750" y="5264150"/>
          <p14:tracePt t="127561" x="2657475" y="5264150"/>
          <p14:tracePt t="127581" x="2717800" y="5254625"/>
          <p14:tracePt t="127600" x="2743200" y="5254625"/>
          <p14:tracePt t="127621" x="2760663" y="5254625"/>
          <p14:tracePt t="127641" x="2778125" y="5246688"/>
          <p14:tracePt t="127889" x="2786063" y="5246688"/>
          <p14:tracePt t="127915" x="2803525" y="5246688"/>
          <p14:tracePt t="127928" x="2828925" y="5246688"/>
          <p14:tracePt t="127928" x="2846388" y="5246688"/>
          <p14:tracePt t="128134" x="2846388" y="5237163"/>
          <p14:tracePt t="128146" x="2828925" y="5237163"/>
          <p14:tracePt t="128157" x="2811463" y="5237163"/>
          <p14:tracePt t="128182" x="2778125" y="5237163"/>
          <p14:tracePt t="128192" x="2743200" y="5237163"/>
          <p14:tracePt t="128217" x="2682875" y="5237163"/>
          <p14:tracePt t="128230" x="2640013" y="5237163"/>
          <p14:tracePt t="128243" x="2614613" y="5237163"/>
          <p14:tracePt t="128254" x="2563813" y="5237163"/>
          <p14:tracePt t="128270" x="2486025" y="5237163"/>
          <p14:tracePt t="128280" x="2460625" y="5237163"/>
          <p14:tracePt t="128300" x="2400300" y="5237163"/>
          <p14:tracePt t="128321" x="2339975" y="5237163"/>
          <p14:tracePt t="128341" x="2254250" y="5237163"/>
          <p14:tracePt t="128360" x="2168525" y="5237163"/>
          <p14:tracePt t="128402" x="2108200" y="5237163"/>
          <p14:tracePt t="128402" x="2049463" y="5237163"/>
          <p14:tracePt t="128420" x="1963738" y="5237163"/>
          <p14:tracePt t="128464" x="1903413" y="5246688"/>
          <p14:tracePt t="128467" x="1843088" y="5246688"/>
          <p14:tracePt t="128480" x="1782763" y="5246688"/>
          <p14:tracePt t="128501" x="1714500" y="5246688"/>
          <p14:tracePt t="128520" x="1628775" y="5246688"/>
          <p14:tracePt t="128540" x="1568450" y="5246688"/>
          <p14:tracePt t="128560" x="1560513" y="5246688"/>
          <p14:tracePt t="128580" x="1543050" y="5246688"/>
          <p14:tracePt t="128625" x="1535113" y="5246688"/>
          <p14:tracePt t="128753" x="1550988" y="5246688"/>
          <p14:tracePt t="128778" x="1585913" y="5246688"/>
          <p14:tracePt t="128789" x="1620838" y="5246688"/>
          <p14:tracePt t="128814" x="1679575" y="5246688"/>
          <p14:tracePt t="128828" x="1722438" y="5246688"/>
          <p14:tracePt t="128830" x="1765300" y="5246688"/>
          <p14:tracePt t="128840" x="1835150" y="5246688"/>
          <p14:tracePt t="128860" x="1851025" y="5246688"/>
          <p14:tracePt t="128880" x="1928813" y="5246688"/>
          <p14:tracePt t="128900" x="2039938" y="5254625"/>
          <p14:tracePt t="128920" x="2092325" y="5254625"/>
          <p14:tracePt t="128940" x="2160588" y="5254625"/>
          <p14:tracePt t="128960" x="2246313" y="5254625"/>
          <p14:tracePt t="129005" x="2306638" y="5254625"/>
          <p14:tracePt t="129019" x="2365375" y="5254625"/>
          <p14:tracePt t="129022" x="2425700" y="5254625"/>
          <p14:tracePt t="129040" x="2511425" y="5264150"/>
          <p14:tracePt t="129083" x="2546350" y="5264150"/>
          <p14:tracePt t="129095" x="2589213" y="5264150"/>
          <p14:tracePt t="129100" x="2632075" y="5272088"/>
          <p14:tracePt t="129168" x="2665413" y="5272088"/>
          <p14:tracePt t="129231" x="2674938" y="5272088"/>
          <p14:tracePt t="129256" x="2692400" y="5272088"/>
          <p14:tracePt t="129278" x="2708275" y="5272088"/>
          <p14:tracePt t="129304" x="2735263" y="5272088"/>
          <p14:tracePt t="129317" x="2768600" y="5272088"/>
          <p14:tracePt t="129329" x="2786063" y="5272088"/>
          <p14:tracePt t="129340" x="2820988" y="5272088"/>
          <p14:tracePt t="129365" x="2879725" y="5272088"/>
          <p14:tracePt t="129377" x="2897188" y="5272088"/>
          <p14:tracePt t="129387" x="2949575" y="5272088"/>
          <p14:tracePt t="129400" x="3008313" y="5272088"/>
          <p14:tracePt t="129420" x="3094038" y="5272088"/>
          <p14:tracePt t="129440" x="3154363" y="5272088"/>
          <p14:tracePt t="129460" x="3206750" y="5272088"/>
          <p14:tracePt t="129480" x="3275013" y="5272088"/>
          <p14:tracePt t="129500" x="3300413" y="5272088"/>
          <p14:tracePt t="129520" x="3308350" y="5272088"/>
          <p14:tracePt t="129540" x="3317875" y="5272088"/>
          <p14:tracePt t="129560" x="3325813" y="5272088"/>
          <p14:tracePt t="129829" x="3335338" y="5264150"/>
          <p14:tracePt t="129866" x="3351213" y="5254625"/>
          <p14:tracePt t="129901" x="3378200" y="5237163"/>
          <p14:tracePt t="129913" x="3386138" y="5237163"/>
          <p14:tracePt t="129919" x="3394075" y="5229225"/>
          <p14:tracePt t="129987" x="3403600" y="5229225"/>
          <p14:tracePt t="130099" x="3411538" y="5229225"/>
          <p14:tracePt t="130143" x="3421063" y="5229225"/>
          <p14:tracePt t="130342" x="3429000" y="5229225"/>
          <p14:tracePt t="130398" x="3436938" y="5229225"/>
          <p14:tracePt t="130447" x="3446463" y="5229225"/>
          <p14:tracePt t="130477" x="3471863" y="5221288"/>
          <p14:tracePt t="130480" x="3479800" y="5221288"/>
          <p14:tracePt t="130502" x="3514725" y="5211763"/>
          <p14:tracePt t="130524" x="3532188" y="5211763"/>
          <p14:tracePt t="130534" x="3549650" y="5211763"/>
          <p14:tracePt t="130545" x="3592513" y="5203825"/>
          <p14:tracePt t="130560" x="3643313" y="5186363"/>
          <p14:tracePt t="130580" x="3729038" y="5168900"/>
          <p14:tracePt t="130599" x="3789363" y="5168900"/>
          <p14:tracePt t="130620" x="3849688" y="5160963"/>
          <p14:tracePt t="130639" x="3943350" y="5151438"/>
          <p14:tracePt t="130687" x="3994150" y="5135563"/>
          <p14:tracePt t="130699" x="4054475" y="5126038"/>
          <p14:tracePt t="130705" x="4064000" y="5126038"/>
          <p14:tracePt t="130720" x="4114800" y="5118100"/>
          <p14:tracePt t="130740" x="4165600" y="5100638"/>
          <p14:tracePt t="130760" x="4243388" y="5083175"/>
          <p14:tracePt t="130780" x="4294188" y="5065713"/>
          <p14:tracePt t="130799" x="4346575" y="5040313"/>
          <p14:tracePt t="130820" x="4414838" y="5014913"/>
          <p14:tracePt t="130861" x="4465638" y="4997450"/>
          <p14:tracePt t="130862" x="4492625" y="4979988"/>
          <p14:tracePt t="130880" x="4551363" y="4954588"/>
          <p14:tracePt t="130925" x="4578350" y="4937125"/>
          <p14:tracePt t="130937" x="4637088" y="4911725"/>
          <p14:tracePt t="130943" x="4637088" y="4903788"/>
          <p14:tracePt t="130959" x="4646613" y="4903788"/>
          <p14:tracePt t="130980" x="4664075" y="4886325"/>
          <p14:tracePt t="130999" x="4672013" y="4886325"/>
          <p14:tracePt t="131019" x="4689475" y="4878388"/>
          <p14:tracePt t="131039" x="4697413" y="4868863"/>
          <p14:tracePt t="131104" x="4706938" y="4868863"/>
          <p14:tracePt t="131296" x="4689475" y="4886325"/>
          <p14:tracePt t="131302" x="4679950" y="4894263"/>
          <p14:tracePt t="131332" x="4664075" y="4911725"/>
          <p14:tracePt t="131346" x="4621213" y="4946650"/>
          <p14:tracePt t="131357" x="4603750" y="4964113"/>
          <p14:tracePt t="131382" x="4551363" y="4997450"/>
          <p14:tracePt t="131382" x="4518025" y="5032375"/>
          <p14:tracePt t="131399" x="4440238" y="5075238"/>
          <p14:tracePt t="131441" x="4379913" y="5108575"/>
          <p14:tracePt t="131441" x="4329113" y="5135563"/>
          <p14:tracePt t="131459" x="4311650" y="5151438"/>
          <p14:tracePt t="131480" x="4200525" y="5194300"/>
          <p14:tracePt t="131522" x="4149725" y="5211763"/>
          <p14:tracePt t="131523" x="4122738" y="5221288"/>
          <p14:tracePt t="131560" x="4106863" y="5229225"/>
          <p14:tracePt t="131594" x="4054475" y="5246688"/>
          <p14:tracePt t="131629" x="4046538" y="5246688"/>
          <p14:tracePt t="131640" x="4029075" y="5254625"/>
          <p14:tracePt t="131665" x="4011613" y="5272088"/>
          <p14:tracePt t="131677" x="3994150" y="5280025"/>
          <p14:tracePt t="131687" x="3968750" y="5307013"/>
          <p14:tracePt t="131712" x="3960813" y="5314950"/>
          <p14:tracePt t="131727" x="3943350" y="5322888"/>
          <p14:tracePt t="131883" x="3951288" y="5322888"/>
          <p14:tracePt t="131911" x="3994150" y="5322888"/>
          <p14:tracePt t="131921" x="4011613" y="5322888"/>
          <p14:tracePt t="131931" x="4054475" y="5322888"/>
          <p14:tracePt t="131960" x="4089400" y="5322888"/>
          <p14:tracePt t="131961" x="4132263" y="5322888"/>
          <p14:tracePt t="131979" x="4157663" y="5322888"/>
          <p14:tracePt t="131999" x="4208463" y="5322888"/>
          <p14:tracePt t="132019" x="4286250" y="5322888"/>
          <p14:tracePt t="132039" x="4354513" y="5322888"/>
          <p14:tracePt t="132059" x="4432300" y="5322888"/>
          <p14:tracePt t="132079" x="4475163" y="5322888"/>
          <p14:tracePt t="132099" x="4492625" y="5322888"/>
          <p14:tracePt t="132119" x="4525963" y="5322888"/>
          <p14:tracePt t="132139" x="4543425" y="5322888"/>
          <p14:tracePt t="132187" x="4551363" y="5322888"/>
          <p14:tracePt t="132237" x="4560888" y="5322888"/>
          <p14:tracePt t="132272" x="4611688" y="5322888"/>
          <p14:tracePt t="132283" x="4629150" y="5322888"/>
          <p14:tracePt t="132309" x="4664075" y="5314950"/>
          <p14:tracePt t="132322" x="4722813" y="5307013"/>
          <p14:tracePt t="132339" x="4740275" y="5307013"/>
          <p14:tracePt t="132339" x="4800600" y="5307013"/>
          <p14:tracePt t="132359" x="4860925" y="5307013"/>
          <p14:tracePt t="132379" x="4946650" y="5297488"/>
          <p14:tracePt t="132399" x="4989513" y="5297488"/>
          <p14:tracePt t="132462" x="5006975" y="5289550"/>
          <p14:tracePt t="132485" x="5014913" y="5289550"/>
          <p14:tracePt t="132883" x="5014913" y="5280025"/>
          <p14:tracePt t="134359" x="5022850" y="5280025"/>
          <p14:tracePt t="134517" x="5032375" y="5280025"/>
          <p14:tracePt t="134706" x="0" y="0"/>
        </p14:tracePtLst>
        <p14:tracePtLst>
          <p14:tracePt t="148227" x="4989513" y="5264150"/>
          <p14:tracePt t="148586" x="4989513" y="5254625"/>
          <p14:tracePt t="148694" x="4989513" y="5246688"/>
          <p14:tracePt t="148717" x="4979988" y="5237163"/>
          <p14:tracePt t="148743" x="4954588" y="5229225"/>
          <p14:tracePt t="148755" x="4903788" y="5211763"/>
          <p14:tracePt t="148761" x="4843463" y="5203825"/>
          <p14:tracePt t="148774" x="4672013" y="5160963"/>
          <p14:tracePt t="148794" x="4492625" y="5092700"/>
          <p14:tracePt t="148814" x="4243388" y="5006975"/>
          <p14:tracePt t="148834" x="3968750" y="4886325"/>
          <p14:tracePt t="148854" x="3617913" y="4757738"/>
          <p14:tracePt t="148874" x="3471863" y="4689475"/>
          <p14:tracePt t="148894" x="3325813" y="4637088"/>
          <p14:tracePt t="148914" x="3249613" y="4603750"/>
          <p14:tracePt t="148934" x="3078163" y="4551363"/>
          <p14:tracePt t="148954" x="2854325" y="4465638"/>
          <p14:tracePt t="148974" x="2708275" y="4422775"/>
          <p14:tracePt t="148994" x="2589213" y="4379913"/>
          <p14:tracePt t="149037" x="2511425" y="4354513"/>
          <p14:tracePt t="149047" x="2443163" y="4337050"/>
          <p14:tracePt t="149054" x="2365375" y="4311650"/>
          <p14:tracePt t="149074" x="2332038" y="4303713"/>
          <p14:tracePt t="149094" x="2185988" y="4260850"/>
          <p14:tracePt t="149114" x="2168525" y="4260850"/>
          <p14:tracePt t="149134" x="2108200" y="4243388"/>
          <p14:tracePt t="149154" x="2065338" y="4235450"/>
          <p14:tracePt t="149199" x="2022475" y="4225925"/>
          <p14:tracePt t="149213" x="1989138" y="4225925"/>
          <p14:tracePt t="149214" x="1971675" y="4225925"/>
          <p14:tracePt t="149234" x="1893888" y="4225925"/>
          <p14:tracePt t="149274" x="1825625" y="4225925"/>
          <p14:tracePt t="149274" x="1749425" y="4235450"/>
          <p14:tracePt t="149294" x="1646238" y="4251325"/>
          <p14:tracePt t="149336" x="1585913" y="4260850"/>
          <p14:tracePt t="149336" x="1560513" y="4260850"/>
          <p14:tracePt t="149354" x="1508125" y="4260850"/>
          <p14:tracePt t="149373" x="1492250" y="4260850"/>
          <p14:tracePt t="149394" x="1482725" y="4260850"/>
          <p14:tracePt t="149530" x="1474788" y="4260850"/>
          <p14:tracePt t="149553" x="1465263" y="4260850"/>
          <p14:tracePt t="149578" x="1465263" y="4243388"/>
          <p14:tracePt t="149590" x="1465263" y="4225925"/>
          <p14:tracePt t="149599" x="1449388" y="4200525"/>
          <p14:tracePt t="149638" x="1439863" y="4175125"/>
          <p14:tracePt t="149653" x="1422400" y="4165600"/>
          <p14:tracePt t="149654" x="1414463" y="4149725"/>
          <p14:tracePt t="149673" x="1371600" y="4132263"/>
          <p14:tracePt t="149693" x="1328738" y="4106863"/>
          <p14:tracePt t="149713" x="1285875" y="4097338"/>
          <p14:tracePt t="149756" x="1260475" y="4097338"/>
          <p14:tracePt t="149756" x="1243013" y="4097338"/>
          <p14:tracePt t="149773" x="1208088" y="4097338"/>
          <p14:tracePt t="149793" x="1165225" y="4106863"/>
          <p14:tracePt t="149813" x="1122363" y="4132263"/>
          <p14:tracePt t="149857" x="1079500" y="4140200"/>
          <p14:tracePt t="149873" x="1036638" y="4165600"/>
          <p14:tracePt t="149893" x="1020763" y="4175125"/>
          <p14:tracePt t="149894" x="968375" y="4200525"/>
          <p14:tracePt t="149914" x="960438" y="4208463"/>
          <p14:tracePt t="149933" x="935038" y="4235450"/>
          <p14:tracePt t="149953" x="925513" y="4243388"/>
          <p14:tracePt t="149973" x="908050" y="4278313"/>
          <p14:tracePt t="150023" x="908050" y="4303713"/>
          <p14:tracePt t="150059" x="908050" y="4321175"/>
          <p14:tracePt t="150071" x="908050" y="4329113"/>
          <p14:tracePt t="150102" x="917575" y="4337050"/>
          <p14:tracePt t="150139" x="942975" y="4337050"/>
          <p14:tracePt t="150150" x="950913" y="4337050"/>
          <p14:tracePt t="150172" x="977900" y="4337050"/>
          <p14:tracePt t="150198" x="1011238" y="4329113"/>
          <p14:tracePt t="150198" x="1020763" y="4311650"/>
          <p14:tracePt t="150234" x="1046163" y="4303713"/>
          <p14:tracePt t="150248" x="1054100" y="4294188"/>
          <p14:tracePt t="150261" x="1063625" y="4294188"/>
          <p14:tracePt t="150273" x="1063625" y="4278313"/>
          <p14:tracePt t="150298" x="1071563" y="4268788"/>
          <p14:tracePt t="150300" x="1071563" y="4243388"/>
          <p14:tracePt t="150313" x="1071563" y="4225925"/>
          <p14:tracePt t="150333" x="1063625" y="4175125"/>
          <p14:tracePt t="150353" x="993775" y="4079875"/>
          <p14:tracePt t="150373" x="985838" y="4071938"/>
          <p14:tracePt t="150393" x="942975" y="4029075"/>
          <p14:tracePt t="150413" x="917575" y="4003675"/>
          <p14:tracePt t="150548" x="917575" y="4011613"/>
          <p14:tracePt t="150561" x="917575" y="4029075"/>
          <p14:tracePt t="150564" x="908050" y="4046538"/>
          <p14:tracePt t="150596" x="908050" y="4064000"/>
          <p14:tracePt t="150605" x="908050" y="4079875"/>
          <p14:tracePt t="150613" x="908050" y="4114800"/>
          <p14:tracePt t="150659" x="908050" y="4122738"/>
          <p14:tracePt t="150659" x="908050" y="4132263"/>
          <p14:tracePt t="150696" x="925513" y="4149725"/>
          <p14:tracePt t="150719" x="960438" y="4157663"/>
          <p14:tracePt t="150733" x="993775" y="4165600"/>
          <p14:tracePt t="150737" x="1011238" y="4165600"/>
          <p14:tracePt t="150753" x="1028700" y="4165600"/>
          <p14:tracePt t="150773" x="1063625" y="4165600"/>
          <p14:tracePt t="150793" x="1114425" y="4165600"/>
          <p14:tracePt t="150834" x="1131888" y="4165600"/>
          <p14:tracePt t="150835" x="1131888" y="4157663"/>
          <p14:tracePt t="150853" x="1139825" y="4157663"/>
          <p14:tracePt t="150873" x="1139825" y="4149725"/>
          <p14:tracePt t="150893" x="1139825" y="4132263"/>
          <p14:tracePt t="150913" x="1131888" y="4089400"/>
          <p14:tracePt t="150933" x="1106488" y="4037013"/>
          <p14:tracePt t="150953" x="1046163" y="3978275"/>
          <p14:tracePt t="150973" x="985838" y="3951288"/>
          <p14:tracePt t="150993" x="960438" y="3943350"/>
          <p14:tracePt t="151014" x="908050" y="3943350"/>
          <p14:tracePt t="151033" x="882650" y="3943350"/>
          <p14:tracePt t="151053" x="865188" y="3943350"/>
          <p14:tracePt t="151073" x="865188" y="3951288"/>
          <p14:tracePt t="151093" x="849313" y="3968750"/>
          <p14:tracePt t="151113" x="849313" y="3986213"/>
          <p14:tracePt t="151133" x="849313" y="4021138"/>
          <p14:tracePt t="151153" x="849313" y="4079875"/>
          <p14:tracePt t="151195" x="874713" y="4114800"/>
          <p14:tracePt t="151198" x="908050" y="4157663"/>
          <p14:tracePt t="151213" x="977900" y="4208463"/>
          <p14:tracePt t="151258" x="1054100" y="4251325"/>
          <p14:tracePt t="151264" x="1114425" y="4278313"/>
          <p14:tracePt t="151295" x="1131888" y="4286250"/>
          <p14:tracePt t="151349" x="1139825" y="4286250"/>
          <p14:tracePt t="151374" x="1157288" y="4268788"/>
          <p14:tracePt t="151400" x="1157288" y="4260850"/>
          <p14:tracePt t="151413" x="1157288" y="4235450"/>
          <p14:tracePt t="151433" x="1165225" y="4225925"/>
          <p14:tracePt t="151433" x="1165225" y="4192588"/>
          <p14:tracePt t="151453" x="1165225" y="4157663"/>
          <p14:tracePt t="151496" x="1165225" y="4122738"/>
          <p14:tracePt t="151496" x="1165225" y="4097338"/>
          <p14:tracePt t="151536" x="1165225" y="4089400"/>
          <p14:tracePt t="151546" x="1157288" y="4089400"/>
          <p14:tracePt t="151699" x="1182688" y="4097338"/>
          <p14:tracePt t="151711" x="1192213" y="4106863"/>
          <p14:tracePt t="151721" x="1217613" y="4106863"/>
          <p14:tracePt t="151746" x="1235075" y="4106863"/>
          <p14:tracePt t="151751" x="1243013" y="4106863"/>
          <p14:tracePt t="151760" x="1250950" y="4106863"/>
          <p14:tracePt t="151809" x="1268413" y="4106863"/>
          <p14:tracePt t="151837" x="1277938" y="4106863"/>
          <p14:tracePt t="152339" x="1268413" y="4106863"/>
          <p14:tracePt t="152350" x="1260475" y="4097338"/>
          <p14:tracePt t="152375" x="1260475" y="4089400"/>
          <p14:tracePt t="152388" x="1243013" y="4079875"/>
          <p14:tracePt t="152397" x="1235075" y="4079875"/>
          <p14:tracePt t="152422" x="1200150" y="4054475"/>
          <p14:tracePt t="152434" x="1157288" y="4029075"/>
          <p14:tracePt t="152436" x="1139825" y="4029075"/>
          <p14:tracePt t="152453" x="1106488" y="4011613"/>
          <p14:tracePt t="152472" x="1071563" y="3994150"/>
          <p14:tracePt t="152529" x="1063625" y="3994150"/>
          <p14:tracePt t="152540" x="1046163" y="3994150"/>
          <p14:tracePt t="152576" x="1020763" y="4021138"/>
          <p14:tracePt t="152586" x="1020763" y="4029075"/>
          <p14:tracePt t="152611" x="1003300" y="4054475"/>
          <p14:tracePt t="152622" x="977900" y="4097338"/>
          <p14:tracePt t="152657" x="968375" y="4106863"/>
          <p14:tracePt t="152680" x="968375" y="4114800"/>
          <p14:tracePt t="152705" x="968375" y="4132263"/>
          <p14:tracePt t="152716" x="985838" y="4157663"/>
          <p14:tracePt t="152732" x="1011238" y="4183063"/>
          <p14:tracePt t="152733" x="1054100" y="4208463"/>
          <p14:tracePt t="152752" x="1114425" y="4251325"/>
          <p14:tracePt t="152772" x="1174750" y="4286250"/>
          <p14:tracePt t="152792" x="1243013" y="4311650"/>
          <p14:tracePt t="152812" x="1293813" y="4329113"/>
          <p14:tracePt t="152873" x="1303338" y="4329113"/>
          <p14:tracePt t="152915" x="1311275" y="4329113"/>
          <p14:tracePt t="152938" x="1311275" y="4311650"/>
          <p14:tracePt t="152963" x="1320800" y="4303713"/>
          <p14:tracePt t="152975" x="1328738" y="4286250"/>
          <p14:tracePt t="152980" x="1328738" y="4268788"/>
          <p14:tracePt t="152992" x="1328738" y="4251325"/>
          <p14:tracePt t="153012" x="1328738" y="4217988"/>
          <p14:tracePt t="153032" x="1311275" y="4165600"/>
          <p14:tracePt t="153053" x="1293813" y="4114800"/>
          <p14:tracePt t="153072" x="1260475" y="4089400"/>
          <p14:tracePt t="153092" x="1243013" y="4064000"/>
          <p14:tracePt t="153157" x="1225550" y="4064000"/>
          <p14:tracePt t="153182" x="1200150" y="4071938"/>
          <p14:tracePt t="153192" x="1192213" y="4079875"/>
          <p14:tracePt t="153224" x="1174750" y="4097338"/>
          <p14:tracePt t="153259" x="1165225" y="4097338"/>
          <p14:tracePt t="153269" x="1157288" y="4114800"/>
          <p14:tracePt t="153328" x="1165225" y="4132263"/>
          <p14:tracePt t="153354" x="1182688" y="4140200"/>
          <p14:tracePt t="153366" x="1200150" y="4149725"/>
          <p14:tracePt t="153373" x="1225550" y="4165600"/>
          <p14:tracePt t="153401" x="1260475" y="4183063"/>
          <p14:tracePt t="153413" x="1285875" y="4183063"/>
          <p14:tracePt t="153414" x="1293813" y="4183063"/>
          <p14:tracePt t="153432" x="1303338" y="4183063"/>
          <p14:tracePt t="153452" x="1320800" y="4183063"/>
          <p14:tracePt t="153472" x="1363663" y="4183063"/>
          <p14:tracePt t="153492" x="1379538" y="4165600"/>
          <p14:tracePt t="153512" x="1414463" y="4157663"/>
          <p14:tracePt t="153532" x="1439863" y="4149725"/>
          <p14:tracePt t="153552" x="1492250" y="4122738"/>
          <p14:tracePt t="153572" x="1535113" y="4114800"/>
          <p14:tracePt t="153592" x="1577975" y="4106863"/>
          <p14:tracePt t="153612" x="1628775" y="4106863"/>
          <p14:tracePt t="153654" x="1636713" y="4097338"/>
          <p14:tracePt t="153655" x="1697038" y="4089400"/>
          <p14:tracePt t="153672" x="1757363" y="4071938"/>
          <p14:tracePt t="153717" x="1782763" y="4071938"/>
          <p14:tracePt t="153730" x="1825625" y="4054475"/>
          <p14:tracePt t="153739" x="1843088" y="4046538"/>
          <p14:tracePt t="153752" x="1860550" y="4037013"/>
          <p14:tracePt t="153772" x="1893888" y="4037013"/>
          <p14:tracePt t="153815" x="1911350" y="4037013"/>
          <p14:tracePt t="153843" x="1936750" y="4029075"/>
          <p14:tracePt t="153856" x="1963738" y="4029075"/>
          <p14:tracePt t="153866" x="1979613" y="4029075"/>
          <p14:tracePt t="153872" x="2014538" y="4029075"/>
          <p14:tracePt t="153892" x="2057400" y="4029075"/>
          <p14:tracePt t="153912" x="2082800" y="4029075"/>
          <p14:tracePt t="153932" x="2203450" y="4029075"/>
          <p14:tracePt t="153952" x="2246313" y="4037013"/>
          <p14:tracePt t="153972" x="2314575" y="4037013"/>
          <p14:tracePt t="153992" x="2503488" y="4046538"/>
          <p14:tracePt t="154012" x="2536825" y="4054475"/>
          <p14:tracePt t="154032" x="2649538" y="4064000"/>
          <p14:tracePt t="154052" x="2725738" y="4064000"/>
          <p14:tracePt t="154072" x="2828925" y="4079875"/>
          <p14:tracePt t="154092" x="3000375" y="4097338"/>
          <p14:tracePt t="154112" x="3179763" y="4122738"/>
          <p14:tracePt t="154155" x="3282950" y="4140200"/>
          <p14:tracePt t="154165" x="3403600" y="4157663"/>
          <p14:tracePt t="154192" x="3489325" y="4165600"/>
          <p14:tracePt t="154192" x="3565525" y="4175125"/>
          <p14:tracePt t="154212" x="3678238" y="4183063"/>
          <p14:tracePt t="154232" x="3703638" y="4183063"/>
          <p14:tracePt t="154252" x="3746500" y="4192588"/>
          <p14:tracePt t="154272" x="3840163" y="4192588"/>
          <p14:tracePt t="154291" x="3892550" y="4192588"/>
          <p14:tracePt t="154312" x="3951288" y="4200525"/>
          <p14:tracePt t="154332" x="3978275" y="4200525"/>
          <p14:tracePt t="154352" x="4064000" y="4217988"/>
          <p14:tracePt t="154372" x="4114800" y="4235450"/>
          <p14:tracePt t="154415" x="4157663" y="4260850"/>
          <p14:tracePt t="154432" x="4175125" y="4278313"/>
          <p14:tracePt t="154454" x="4192588" y="4286250"/>
          <p14:tracePt t="154454" x="4200525" y="4311650"/>
          <p14:tracePt t="154472" x="4243388" y="4354513"/>
          <p14:tracePt t="154491" x="4278313" y="4397375"/>
          <p14:tracePt t="154512" x="4329113" y="4465638"/>
          <p14:tracePt t="154532" x="4346575" y="4508500"/>
          <p14:tracePt t="154551" x="4371975" y="4578350"/>
          <p14:tracePt t="154572" x="4406900" y="4646613"/>
          <p14:tracePt t="154591" x="4422775" y="4689475"/>
          <p14:tracePt t="154612" x="4449763" y="4757738"/>
          <p14:tracePt t="154632" x="4475163" y="4826000"/>
          <p14:tracePt t="154651" x="4492625" y="4878388"/>
          <p14:tracePt t="154671" x="4518025" y="4929188"/>
          <p14:tracePt t="154691" x="4525963" y="4954588"/>
          <p14:tracePt t="154712" x="4535488" y="4972050"/>
          <p14:tracePt t="154732" x="4568825" y="5014913"/>
          <p14:tracePt t="154776" x="4568825" y="5022850"/>
          <p14:tracePt t="154905" x="4560888" y="5022850"/>
          <p14:tracePt t="154916" x="4551363" y="5014913"/>
          <p14:tracePt t="154941" x="4535488" y="5006975"/>
          <p14:tracePt t="154951" x="4492625" y="4997450"/>
          <p14:tracePt t="154978" x="4449763" y="4989513"/>
          <p14:tracePt t="154991" x="4414838" y="4979988"/>
          <p14:tracePt t="154993" x="4397375" y="4972050"/>
          <p14:tracePt t="155011" x="4354513" y="4964113"/>
          <p14:tracePt t="155032" x="4303713" y="4964113"/>
          <p14:tracePt t="155051" x="4251325" y="4964113"/>
          <p14:tracePt t="155072" x="4208463" y="4964113"/>
          <p14:tracePt t="155092" x="4132263" y="5006975"/>
          <p14:tracePt t="155111" x="4114800" y="5014913"/>
          <p14:tracePt t="155132" x="4071938" y="5040313"/>
          <p14:tracePt t="155151" x="4046538" y="5075238"/>
          <p14:tracePt t="155195" x="4029075" y="5118100"/>
          <p14:tracePt t="155211" x="4011613" y="5143500"/>
          <p14:tracePt t="155232" x="3994150" y="5186363"/>
          <p14:tracePt t="155233" x="3978275" y="5246688"/>
          <p14:tracePt t="155251" x="3978275" y="5272088"/>
          <p14:tracePt t="155293" x="3978275" y="5314950"/>
          <p14:tracePt t="155293" x="3994150" y="5357813"/>
          <p14:tracePt t="155333" x="4011613" y="5392738"/>
          <p14:tracePt t="155333" x="4011613" y="5400675"/>
          <p14:tracePt t="155351" x="4029075" y="5418138"/>
          <p14:tracePt t="155371" x="4097338" y="5461000"/>
          <p14:tracePt t="155392" x="4165600" y="5511800"/>
          <p14:tracePt t="155411" x="4294188" y="5564188"/>
          <p14:tracePt t="155431" x="4379913" y="5589588"/>
          <p14:tracePt t="155451" x="4449763" y="5622925"/>
          <p14:tracePt t="155471" x="4535488" y="5632450"/>
          <p14:tracePt t="155492" x="4594225" y="5640388"/>
          <p14:tracePt t="155511" x="4603750" y="5640388"/>
          <p14:tracePt t="155531" x="4672013" y="5640388"/>
          <p14:tracePt t="155551" x="4697413" y="5632450"/>
          <p14:tracePt t="155571" x="4706938" y="5622925"/>
          <p14:tracePt t="155591" x="4732338" y="5614988"/>
          <p14:tracePt t="155611" x="4792663" y="5572125"/>
          <p14:tracePt t="155631" x="4818063" y="5564188"/>
          <p14:tracePt t="155651" x="4860925" y="5529263"/>
          <p14:tracePt t="155671" x="4903788" y="5503863"/>
          <p14:tracePt t="155691" x="4921250" y="5494338"/>
          <p14:tracePt t="155711" x="4954588" y="5435600"/>
          <p14:tracePt t="155731" x="4972050" y="5408613"/>
          <p14:tracePt t="155752" x="4972050" y="5349875"/>
          <p14:tracePt t="155771" x="4972050" y="5289550"/>
          <p14:tracePt t="155791" x="4972050" y="5229225"/>
          <p14:tracePt t="155811" x="4972050" y="5203825"/>
          <p14:tracePt t="155831" x="4946650" y="5092700"/>
          <p14:tracePt t="155851" x="4929188" y="5040313"/>
          <p14:tracePt t="155871" x="4921250" y="5022850"/>
          <p14:tracePt t="155891" x="4903788" y="4997450"/>
          <p14:tracePt t="155911" x="4894263" y="4979988"/>
          <p14:tracePt t="155931" x="4886325" y="4964113"/>
          <p14:tracePt t="155951" x="4878388" y="4954588"/>
          <p14:tracePt t="155971" x="4860925" y="4946650"/>
          <p14:tracePt t="155992" x="4843463" y="4937125"/>
          <p14:tracePt t="156011" x="4808538" y="4921250"/>
          <p14:tracePt t="156031" x="4757738" y="4894263"/>
          <p14:tracePt t="156051" x="4706938" y="4878388"/>
          <p14:tracePt t="156071" x="4646613" y="4851400"/>
          <p14:tracePt t="156091" x="4621213" y="4843463"/>
          <p14:tracePt t="156111" x="4603750" y="4843463"/>
          <p14:tracePt t="156131" x="4568825" y="4843463"/>
          <p14:tracePt t="156151" x="4518025" y="4843463"/>
          <p14:tracePt t="156171" x="4492625" y="4843463"/>
          <p14:tracePt t="156191" x="4432300" y="4843463"/>
          <p14:tracePt t="156211" x="4354513" y="4843463"/>
          <p14:tracePt t="156231" x="4337050" y="4843463"/>
          <p14:tracePt t="156251" x="4329113" y="4843463"/>
          <p14:tracePt t="156271" x="4303713" y="4843463"/>
          <p14:tracePt t="156291" x="4251325" y="4843463"/>
          <p14:tracePt t="156312" x="4208463" y="4851400"/>
          <p14:tracePt t="156331" x="4183063" y="4860925"/>
          <p14:tracePt t="156351" x="4175125" y="4868863"/>
          <p14:tracePt t="156371" x="4132263" y="4886325"/>
          <p14:tracePt t="156391" x="4122738" y="4903788"/>
          <p14:tracePt t="156411" x="4106863" y="4911725"/>
          <p14:tracePt t="156431" x="4071938" y="4964113"/>
          <p14:tracePt t="156451" x="4064000" y="4979988"/>
          <p14:tracePt t="156471" x="4054475" y="4989513"/>
          <p14:tracePt t="156491" x="4037013" y="5032375"/>
          <p14:tracePt t="156536" x="4037013" y="5040313"/>
          <p14:tracePt t="156563" x="4037013" y="5057775"/>
          <p14:tracePt t="156574" x="4037013" y="5083175"/>
          <p14:tracePt t="156601" x="4046538" y="5108575"/>
          <p14:tracePt t="156613" x="4054475" y="5126038"/>
          <p14:tracePt t="156613" x="4071938" y="5143500"/>
          <p14:tracePt t="156633" x="4089400" y="5168900"/>
          <p14:tracePt t="156651" x="4106863" y="5194300"/>
          <p14:tracePt t="156671" x="4114800" y="5203825"/>
          <p14:tracePt t="156691" x="4132263" y="5211763"/>
          <p14:tracePt t="156711" x="4149725" y="5229225"/>
          <p14:tracePt t="156731" x="4165600" y="5237163"/>
          <p14:tracePt t="156751" x="4217988" y="5280025"/>
          <p14:tracePt t="156771" x="4225925" y="5280025"/>
          <p14:tracePt t="156791" x="4278313" y="5297488"/>
          <p14:tracePt t="156811" x="4337050" y="5322888"/>
          <p14:tracePt t="156831" x="4354513" y="5322888"/>
          <p14:tracePt t="156851" x="4389438" y="5340350"/>
          <p14:tracePt t="156871" x="4449763" y="5357813"/>
          <p14:tracePt t="156891" x="4492625" y="5365750"/>
          <p14:tracePt t="156911" x="4525963" y="5365750"/>
          <p14:tracePt t="156931" x="4560888" y="5365750"/>
          <p14:tracePt t="156951" x="4586288" y="5365750"/>
          <p14:tracePt t="156971" x="4621213" y="5365750"/>
          <p14:tracePt t="156991" x="4664075" y="5365750"/>
          <p14:tracePt t="157011" x="4722813" y="5365750"/>
          <p14:tracePt t="157055" x="4740275" y="5365750"/>
          <p14:tracePt t="157078" x="4757738" y="5357813"/>
          <p14:tracePt t="157100" x="4765675" y="5349875"/>
          <p14:tracePt t="157150" x="4783138" y="5332413"/>
          <p14:tracePt t="157164" x="4783138" y="5322888"/>
          <p14:tracePt t="157176" x="4792663" y="5307013"/>
          <p14:tracePt t="157190" x="4800600" y="5272088"/>
          <p14:tracePt t="157213" x="4800600" y="5246688"/>
          <p14:tracePt t="157227" x="4800600" y="5221288"/>
          <p14:tracePt t="157236" x="4800600" y="5151438"/>
          <p14:tracePt t="157275" x="4800600" y="5100638"/>
          <p14:tracePt t="157288" x="4800600" y="5040313"/>
          <p14:tracePt t="157298" x="4792663" y="5014913"/>
          <p14:tracePt t="157311" x="4775200" y="4964113"/>
          <p14:tracePt t="157331" x="4765675" y="4911725"/>
          <p14:tracePt t="157351" x="4757738" y="4886325"/>
          <p14:tracePt t="157371" x="4740275" y="4860925"/>
          <p14:tracePt t="157390" x="4722813" y="4826000"/>
          <p14:tracePt t="157411" x="4706938" y="4800600"/>
          <p14:tracePt t="157430" x="4689475" y="4792663"/>
          <p14:tracePt t="157450" x="4646613" y="4765675"/>
          <p14:tracePt t="157471" x="4543425" y="4714875"/>
          <p14:tracePt t="157490" x="4508500" y="4706938"/>
          <p14:tracePt t="157511" x="4457700" y="4679950"/>
          <p14:tracePt t="157530" x="4406900" y="4664075"/>
          <p14:tracePt t="157551" x="4329113" y="4654550"/>
          <p14:tracePt t="157571" x="4311650" y="4654550"/>
          <p14:tracePt t="157590" x="4278313" y="4654550"/>
          <p14:tracePt t="157610" x="4225925" y="4689475"/>
          <p14:tracePt t="157630" x="4208463" y="4697413"/>
          <p14:tracePt t="157650" x="4192588" y="4714875"/>
          <p14:tracePt t="157671" x="4157663" y="4740275"/>
          <p14:tracePt t="157691" x="4122738" y="4783138"/>
          <p14:tracePt t="157711" x="4097338" y="4826000"/>
          <p14:tracePt t="157731" x="4089400" y="4851400"/>
          <p14:tracePt t="157751" x="4079875" y="4894263"/>
          <p14:tracePt t="157771" x="4079875" y="4921250"/>
          <p14:tracePt t="157791" x="4079875" y="4929188"/>
          <p14:tracePt t="157811" x="4079875" y="4979988"/>
          <p14:tracePt t="157831" x="4132263" y="5065713"/>
          <p14:tracePt t="157851" x="4140200" y="5075238"/>
          <p14:tracePt t="157872" x="4175125" y="5126038"/>
          <p14:tracePt t="157891" x="4251325" y="5211763"/>
          <p14:tracePt t="157937" x="4294188" y="5246688"/>
          <p14:tracePt t="157951" x="4346575" y="5280025"/>
          <p14:tracePt t="157960" x="4379913" y="5289550"/>
          <p14:tracePt t="157971" x="4432300" y="5314950"/>
          <p14:tracePt t="157991" x="4483100" y="5340350"/>
          <p14:tracePt t="158011" x="4551363" y="5357813"/>
          <p14:tracePt t="158031" x="4621213" y="5375275"/>
          <p14:tracePt t="158051" x="4664075" y="5375275"/>
          <p14:tracePt t="158071" x="4679950" y="5383213"/>
          <p14:tracePt t="158091" x="4775200" y="5383213"/>
          <p14:tracePt t="158112" x="4835525" y="5383213"/>
          <p14:tracePt t="158132" x="4868863" y="5375275"/>
          <p14:tracePt t="158172" x="4894263" y="5357813"/>
          <p14:tracePt t="158172" x="4911725" y="5357813"/>
          <p14:tracePt t="158214" x="4929188" y="5332413"/>
          <p14:tracePt t="158214" x="4937125" y="5314950"/>
          <p14:tracePt t="158263" x="4946650" y="5307013"/>
          <p14:tracePt t="158291" x="4946650" y="5297488"/>
          <p14:tracePt t="158328" x="4946650" y="5280025"/>
          <p14:tracePt t="158341" x="4954588" y="5264150"/>
          <p14:tracePt t="158382" x="4954588" y="5254625"/>
          <p14:tracePt t="158405" x="4964113" y="5254625"/>
          <p14:tracePt t="158432" x="4964113" y="5246688"/>
          <p14:tracePt t="158539" x="4972050" y="5237163"/>
          <p14:tracePt t="158562" x="4972050" y="5229225"/>
          <p14:tracePt t="158584" x="4979988" y="5229225"/>
          <p14:tracePt t="158615" x="4989513" y="5229225"/>
          <p14:tracePt t="158681" x="5006975" y="5221288"/>
          <p14:tracePt t="158703" x="5014913" y="5221288"/>
          <p14:tracePt t="158728" x="5022850" y="5221288"/>
          <p14:tracePt t="158741" x="5057775" y="5211763"/>
          <p14:tracePt t="158753" x="5065713" y="5211763"/>
          <p14:tracePt t="158759" x="5092700" y="5211763"/>
          <p14:tracePt t="158771" x="5100638" y="5211763"/>
          <p14:tracePt t="158791" x="5118100" y="5211763"/>
          <p14:tracePt t="158811" x="5143500" y="5203825"/>
          <p14:tracePt t="158831" x="5168900" y="5203825"/>
          <p14:tracePt t="158851" x="5178425" y="5203825"/>
          <p14:tracePt t="158871" x="0" y="0"/>
        </p14:tracePtLst>
        <p14:tracePtLst>
          <p14:tracePt t="162094" x="4397375" y="5203825"/>
          <p14:tracePt t="162105" x="4389438" y="5203825"/>
          <p14:tracePt t="162161" x="4371975" y="5203825"/>
          <p14:tracePt t="162195" x="4364038" y="5203825"/>
          <p14:tracePt t="162246" x="4354513" y="5203825"/>
          <p14:tracePt t="162272" x="4337050" y="5203825"/>
          <p14:tracePt t="162298" x="4329113" y="5203825"/>
          <p14:tracePt t="162404" x="4329113" y="5211763"/>
          <p14:tracePt t="162415" x="4329113" y="5221288"/>
          <p14:tracePt t="162440" x="4329113" y="5229225"/>
          <p14:tracePt t="162480" x="4329113" y="5237163"/>
          <p14:tracePt t="162503" x="4329113" y="5254625"/>
          <p14:tracePt t="162519" x="4329113" y="5264150"/>
          <p14:tracePt t="162529" x="4329113" y="5272088"/>
          <p14:tracePt t="162555" x="4321175" y="5272088"/>
          <p14:tracePt t="162734" x="4321175" y="5264150"/>
          <p14:tracePt t="162759" x="4321175" y="5254625"/>
          <p14:tracePt t="162795" x="4321175" y="5246688"/>
          <p14:tracePt t="162932" x="4321175" y="5229225"/>
          <p14:tracePt t="163015" x="4321175" y="5221288"/>
          <p14:tracePt t="163045" x="4321175" y="5203825"/>
          <p14:tracePt t="163129" x="4311650" y="5194300"/>
          <p14:tracePt t="163173" x="4303713" y="5194300"/>
          <p14:tracePt t="163208" x="4294188" y="5194300"/>
          <p14:tracePt t="163218" x="4286250" y="5194300"/>
          <p14:tracePt t="163244" x="4278313" y="5203825"/>
          <p14:tracePt t="163257" x="4260850" y="5221288"/>
          <p14:tracePt t="163269" x="4251325" y="5221288"/>
          <p14:tracePt t="163270" x="4243388" y="5237163"/>
          <p14:tracePt t="163289" x="4235450" y="5254625"/>
          <p14:tracePt t="163309" x="4217988" y="5280025"/>
          <p14:tracePt t="163329" x="4208463" y="5289550"/>
          <p14:tracePt t="163459" x="4217988" y="5297488"/>
          <p14:tracePt t="163487" x="4225925" y="5297488"/>
          <p14:tracePt t="163533" x="4243388" y="5297488"/>
          <p14:tracePt t="163558" x="4251325" y="5289550"/>
          <p14:tracePt t="163570" x="4268788" y="5280025"/>
          <p14:tracePt t="163580" x="4278313" y="5280025"/>
          <p14:tracePt t="163679" x="4286250" y="5280025"/>
          <p14:tracePt t="163690" x="4286250" y="5272088"/>
          <p14:tracePt t="163735" x="4286250" y="5264150"/>
          <p14:tracePt t="163915" x="4294188" y="5264150"/>
          <p14:tracePt t="164005" x="4278313" y="5264150"/>
          <p14:tracePt t="164029" x="4260850" y="5264150"/>
          <p14:tracePt t="164040" x="4251325" y="5264150"/>
          <p14:tracePt t="164142" x="4278313" y="5264150"/>
          <p14:tracePt t="164152" x="4286250" y="5264150"/>
          <p14:tracePt t="164156" x="4294188" y="5272088"/>
          <p14:tracePt t="164305" x="4303713" y="5272088"/>
          <p14:tracePt t="164333" x="4329113" y="5272088"/>
          <p14:tracePt t="164421" x="4321175" y="5272088"/>
          <p14:tracePt t="164443" x="4311650" y="5272088"/>
          <p14:tracePt t="164663" x="4311650" y="5264150"/>
          <p14:tracePt t="164688" x="4303713" y="5264150"/>
          <p14:tracePt t="164713" x="4294188" y="5264150"/>
          <p14:tracePt t="164746" x="4294188" y="5254625"/>
          <p14:tracePt t="164772" x="4286250" y="5237163"/>
          <p14:tracePt t="164785" x="4286250" y="5229225"/>
          <p14:tracePt t="164795" x="4286250" y="5194300"/>
          <p14:tracePt t="164820" x="4294188" y="5143500"/>
          <p14:tracePt t="164833" x="4311650" y="5126038"/>
          <p14:tracePt t="164849" x="4321175" y="5083175"/>
          <p14:tracePt t="164849" x="4354513" y="5040313"/>
          <p14:tracePt t="164869" x="4406900" y="4989513"/>
          <p14:tracePt t="164889" x="4414838" y="4972050"/>
          <p14:tracePt t="164909" x="4492625" y="4878388"/>
          <p14:tracePt t="164929" x="4500563" y="4868863"/>
          <p14:tracePt t="164949" x="4525963" y="4835525"/>
          <p14:tracePt t="165127" x="4508500" y="4851400"/>
          <p14:tracePt t="165140" x="4492625" y="4886325"/>
          <p14:tracePt t="165166" x="4465638" y="4921250"/>
          <p14:tracePt t="165166" x="4457700" y="4946650"/>
          <p14:tracePt t="165188" x="4422775" y="4997450"/>
          <p14:tracePt t="165203" x="4406900" y="5049838"/>
          <p14:tracePt t="165225" x="4379913" y="5100638"/>
          <p14:tracePt t="165250" x="4354513" y="5143500"/>
          <p14:tracePt t="165263" x="4329113" y="5194300"/>
          <p14:tracePt t="165290" x="4311650" y="5237163"/>
          <p14:tracePt t="165304" x="4303713" y="5254625"/>
          <p14:tracePt t="165317" x="4294188" y="5272088"/>
          <p14:tracePt t="165318" x="4294188" y="5280025"/>
          <p14:tracePt t="165443" x="4303713" y="5254625"/>
          <p14:tracePt t="165467" x="4311650" y="5237163"/>
          <p14:tracePt t="165480" x="4337050" y="5178425"/>
          <p14:tracePt t="165490" x="4346575" y="5143500"/>
          <p14:tracePt t="165508" x="4354513" y="5049838"/>
          <p14:tracePt t="165516" x="4371975" y="4979988"/>
          <p14:tracePt t="165528" x="4379913" y="4946650"/>
          <p14:tracePt t="165548" x="4379913" y="4921250"/>
          <p14:tracePt t="165568" x="4389438" y="4886325"/>
          <p14:tracePt t="165588" x="4397375" y="4868863"/>
          <p14:tracePt t="165609" x="4397375" y="4860925"/>
          <p14:tracePt t="165790" x="4389438" y="4878388"/>
          <p14:tracePt t="165817" x="4371975" y="4911725"/>
          <p14:tracePt t="165836" x="4354513" y="4937125"/>
          <p14:tracePt t="165848" x="4346575" y="4972050"/>
          <p14:tracePt t="165849" x="4329113" y="5006975"/>
          <p14:tracePt t="165868" x="4303713" y="5075238"/>
          <p14:tracePt t="165889" x="4268788" y="5143500"/>
          <p14:tracePt t="165909" x="4251325" y="5168900"/>
          <p14:tracePt t="165928" x="4225925" y="5221288"/>
          <p14:tracePt t="165949" x="4208463" y="5264150"/>
          <p14:tracePt t="166087" x="4217988" y="5254625"/>
          <p14:tracePt t="166126" x="4225925" y="5237163"/>
          <p14:tracePt t="166138" x="4235450" y="5221288"/>
          <p14:tracePt t="166148" x="4251325" y="5178425"/>
          <p14:tracePt t="166163" x="4260850" y="5135563"/>
          <p14:tracePt t="166189" x="4268788" y="5092700"/>
          <p14:tracePt t="166189" x="4278313" y="5065713"/>
          <p14:tracePt t="166209" x="4294188" y="4989513"/>
          <p14:tracePt t="166333" x="4294188" y="4997450"/>
          <p14:tracePt t="166356" x="4286250" y="5014913"/>
          <p14:tracePt t="166382" x="4268788" y="5040313"/>
          <p14:tracePt t="166396" x="4235450" y="5057775"/>
          <p14:tracePt t="166411" x="4225925" y="5083175"/>
          <p14:tracePt t="166428" x="4192588" y="5108575"/>
          <p14:tracePt t="166431" x="4175125" y="5118100"/>
          <p14:tracePt t="166448" x="4122738" y="5160963"/>
          <p14:tracePt t="166469" x="4064000" y="5211763"/>
          <p14:tracePt t="166488" x="3935413" y="5272088"/>
          <p14:tracePt t="166508" x="3857625" y="5297488"/>
          <p14:tracePt t="166550" x="3814763" y="5297488"/>
          <p14:tracePt t="166551" x="3797300" y="5307013"/>
          <p14:tracePt t="166568" x="3754438" y="5307013"/>
          <p14:tracePt t="166588" x="3711575" y="5307013"/>
          <p14:tracePt t="166608" x="3660775" y="5297488"/>
          <p14:tracePt t="166628" x="3635375" y="5289550"/>
          <p14:tracePt t="166648" x="3617913" y="5280025"/>
          <p14:tracePt t="166668" x="3608388" y="5272088"/>
          <p14:tracePt t="166688" x="3575050" y="5272088"/>
          <p14:tracePt t="166708" x="3540125" y="5254625"/>
          <p14:tracePt t="166728" x="3506788" y="5246688"/>
          <p14:tracePt t="166748" x="3497263" y="5237163"/>
          <p14:tracePt t="166903" x="3497263" y="5229225"/>
          <p14:tracePt t="166938" x="3514725" y="5211763"/>
          <p14:tracePt t="166962" x="3540125" y="5203825"/>
          <p14:tracePt t="166974" x="3582988" y="5203825"/>
          <p14:tracePt t="166988" x="3600450" y="5203825"/>
          <p14:tracePt t="166993" x="3660775" y="5203825"/>
          <p14:tracePt t="167008" x="3754438" y="5203825"/>
          <p14:tracePt t="167028" x="3779838" y="5203825"/>
          <p14:tracePt t="167048" x="3857625" y="5211763"/>
          <p14:tracePt t="167068" x="3960813" y="5211763"/>
          <p14:tracePt t="167088" x="4021138" y="5211763"/>
          <p14:tracePt t="167108" x="4106863" y="5221288"/>
          <p14:tracePt t="167150" x="4122738" y="5229225"/>
          <p14:tracePt t="167176" x="4132263" y="5229225"/>
          <p14:tracePt t="167207" x="4140200" y="5229225"/>
          <p14:tracePt t="167279" x="4149725" y="5229225"/>
          <p14:tracePt t="167362" x="4157663" y="5229225"/>
          <p14:tracePt t="167398" x="4165600" y="5229225"/>
          <p14:tracePt t="167538" x="4157663" y="5229225"/>
          <p14:tracePt t="167565" x="4149725" y="5237163"/>
          <p14:tracePt t="167589" x="4114800" y="5246688"/>
          <p14:tracePt t="167602" x="4054475" y="5264150"/>
          <p14:tracePt t="167612" x="4029075" y="5272088"/>
          <p14:tracePt t="167637" x="3925888" y="5289550"/>
          <p14:tracePt t="167647" x="3832225" y="5307013"/>
          <p14:tracePt t="167655" x="3754438" y="5314950"/>
          <p14:tracePt t="167668" x="3729038" y="5314950"/>
          <p14:tracePt t="167688" x="3668713" y="5322888"/>
          <p14:tracePt t="167707" x="3643313" y="5322888"/>
          <p14:tracePt t="167728" x="3592513" y="5322888"/>
          <p14:tracePt t="167771" x="3582988" y="5322888"/>
          <p14:tracePt t="167837" x="3575050" y="5322888"/>
          <p14:tracePt t="167892" x="3575050" y="5314950"/>
          <p14:tracePt t="167942" x="3565525" y="5307013"/>
          <p14:tracePt t="167964" x="3549650" y="5307013"/>
          <p14:tracePt t="167989" x="3549650" y="5297488"/>
          <p14:tracePt t="168106" x="3575050" y="5280025"/>
          <p14:tracePt t="168130" x="3600450" y="5280025"/>
          <p14:tracePt t="168142" x="3635375" y="5280025"/>
          <p14:tracePt t="168155" x="3651250" y="5272088"/>
          <p14:tracePt t="168156" x="3686175" y="5272088"/>
          <p14:tracePt t="168190" x="3721100" y="5272088"/>
          <p14:tracePt t="168190" x="3736975" y="5272088"/>
          <p14:tracePt t="168208" x="3771900" y="5272088"/>
          <p14:tracePt t="168228" x="3797300" y="5272088"/>
          <p14:tracePt t="168248" x="3865563" y="5272088"/>
          <p14:tracePt t="168268" x="3883025" y="5272088"/>
          <p14:tracePt t="168288" x="3935413" y="5272088"/>
          <p14:tracePt t="168307" x="4021138" y="5272088"/>
          <p14:tracePt t="168327" x="4140200" y="5280025"/>
          <p14:tracePt t="168348" x="4200525" y="5289550"/>
          <p14:tracePt t="168367" x="4303713" y="5297488"/>
          <p14:tracePt t="168411" x="4379913" y="5297488"/>
          <p14:tracePt t="168411" x="4440238" y="5307013"/>
          <p14:tracePt t="168427" x="4465638" y="5307013"/>
          <p14:tracePt t="168473" x="4492625" y="5307013"/>
          <p14:tracePt t="168473" x="4500563" y="5307013"/>
          <p14:tracePt t="168514" x="4518025" y="5307013"/>
          <p14:tracePt t="168620" x="4525963" y="5314950"/>
          <p14:tracePt t="168655" x="4543425" y="5314950"/>
          <p14:tracePt t="168665" x="4551363" y="5314950"/>
          <p14:tracePt t="168690" x="4594225" y="5314950"/>
          <p14:tracePt t="168701" x="4679950" y="5314950"/>
          <p14:tracePt t="168725" x="4722813" y="5322888"/>
          <p14:tracePt t="168738" x="4749800" y="5322888"/>
          <p14:tracePt t="168750" x="4808538" y="5332413"/>
          <p14:tracePt t="168767" x="4835525" y="5332413"/>
          <p14:tracePt t="168788" x="4886325" y="5332413"/>
          <p14:tracePt t="168788" x="4903788" y="5332413"/>
          <p14:tracePt t="168807" x="4972050" y="5332413"/>
          <p14:tracePt t="168827" x="5032375" y="5332413"/>
          <p14:tracePt t="168847" x="5108575" y="5332413"/>
          <p14:tracePt t="168867" x="5168900" y="5332413"/>
          <p14:tracePt t="168887" x="5211763" y="5332413"/>
          <p14:tracePt t="168907" x="5229225" y="5332413"/>
          <p14:tracePt t="168927" x="5237163" y="5332413"/>
          <p14:tracePt t="168927" x="0" y="0"/>
        </p14:tracePtLst>
        <p14:tracePtLst>
          <p14:tracePt t="173467" x="1192213" y="5143500"/>
          <p14:tracePt t="173580" x="1200150" y="5143500"/>
          <p14:tracePt t="173605" x="1217613" y="5143500"/>
          <p14:tracePt t="173614" x="1277938" y="5143500"/>
          <p14:tracePt t="173640" x="1311275" y="5143500"/>
          <p14:tracePt t="173652" x="1328738" y="5143500"/>
          <p14:tracePt t="173663" x="1346200" y="5143500"/>
          <p14:tracePt t="173690" x="1354138" y="5143500"/>
          <p14:tracePt t="173703" x="1354138" y="5135563"/>
          <p14:tracePt t="173725" x="1363663" y="5135563"/>
          <p14:tracePt t="173788" x="1371600" y="5135563"/>
          <p14:tracePt t="173827" x="1397000" y="5135563"/>
          <p14:tracePt t="173838" x="1406525" y="5135563"/>
          <p14:tracePt t="173869" x="1414463" y="5135563"/>
          <p14:tracePt t="173879" x="1422400" y="5135563"/>
          <p14:tracePt t="173964" x="1397000" y="5143500"/>
          <p14:tracePt t="173979" x="1379538" y="5143500"/>
          <p14:tracePt t="174043" x="1371600" y="5143500"/>
          <p14:tracePt t="174054" x="1363663" y="5143500"/>
          <p14:tracePt t="174121" x="1354138" y="5143500"/>
          <p14:tracePt t="174158" x="1336675" y="5143500"/>
          <p14:tracePt t="174168" x="1328738" y="5143500"/>
          <p14:tracePt t="174265" x="1336675" y="5143500"/>
          <p14:tracePt t="174275" x="1371600" y="5135563"/>
          <p14:tracePt t="174301" x="1422400" y="5126038"/>
          <p14:tracePt t="174313" x="1449388" y="5118100"/>
          <p14:tracePt t="174337" x="1465263" y="5108575"/>
          <p14:tracePt t="174360" x="0" y="0"/>
        </p14:tracePtLst>
        <p14:tracePtLst>
          <p14:tracePt t="175230" x="1893888" y="2606675"/>
          <p14:tracePt t="175236" x="1920875" y="2597150"/>
          <p14:tracePt t="175262" x="1963738" y="2597150"/>
          <p14:tracePt t="175290" x="1997075" y="2597150"/>
          <p14:tracePt t="175300" x="2049463" y="2597150"/>
          <p14:tracePt t="175314" x="2092325" y="2597150"/>
          <p14:tracePt t="175342" x="2143125" y="2597150"/>
          <p14:tracePt t="175352" x="2203450" y="2597150"/>
          <p14:tracePt t="175363" x="2228850" y="2597150"/>
          <p14:tracePt t="175389" x="2279650" y="2597150"/>
          <p14:tracePt t="175406" x="2357438" y="2597150"/>
          <p14:tracePt t="175406" x="2382838" y="2597150"/>
          <p14:tracePt t="175426" x="2451100" y="2597150"/>
          <p14:tracePt t="175446" x="2511425" y="2597150"/>
          <p14:tracePt t="175466" x="2554288" y="2597150"/>
          <p14:tracePt t="175534" x="2563813" y="2606675"/>
          <p14:tracePt t="175560" x="2563813" y="2640013"/>
          <p14:tracePt t="175560" x="2563813" y="2649538"/>
          <p14:tracePt t="175582" x="2563813" y="2692400"/>
          <p14:tracePt t="175606" x="2546350" y="2743200"/>
          <p14:tracePt t="175617" x="2528888" y="2768600"/>
          <p14:tracePt t="175639" x="2520950" y="2803525"/>
          <p14:tracePt t="175662" x="2511425" y="2803525"/>
          <p14:tracePt t="175676" x="2478088" y="2828925"/>
          <p14:tracePt t="175698" x="2443163" y="2854325"/>
          <p14:tracePt t="175713" x="2392363" y="2863850"/>
          <p14:tracePt t="175723" x="2374900" y="2863850"/>
          <p14:tracePt t="175729" x="2322513" y="2863850"/>
          <p14:tracePt t="175746" x="2228850" y="2854325"/>
          <p14:tracePt t="175766" x="2168525" y="2836863"/>
          <p14:tracePt t="175786" x="2143125" y="2828925"/>
          <p14:tracePt t="175806" x="2108200" y="2811463"/>
          <p14:tracePt t="175825" x="2032000" y="2768600"/>
          <p14:tracePt t="175846" x="1979613" y="2743200"/>
          <p14:tracePt t="175865" x="1963738" y="2743200"/>
          <p14:tracePt t="175886" x="1936750" y="2717800"/>
          <p14:tracePt t="175906" x="1903413" y="2700338"/>
          <p14:tracePt t="175925" x="1878013" y="2692400"/>
          <p14:tracePt t="176006" x="1868488" y="2692400"/>
          <p14:tracePt t="176026" x="1860550" y="2692400"/>
          <p14:tracePt t="176042" x="1843088" y="2708275"/>
          <p14:tracePt t="176067" x="1817688" y="2735263"/>
          <p14:tracePt t="176079" x="1808163" y="2743200"/>
          <p14:tracePt t="176093" x="1800225" y="2768600"/>
          <p14:tracePt t="176114" x="1800225" y="2778125"/>
          <p14:tracePt t="176126" x="1808163" y="2811463"/>
          <p14:tracePt t="176132" x="1817688" y="2836863"/>
          <p14:tracePt t="176145" x="1851025" y="2871788"/>
          <p14:tracePt t="176165" x="1893888" y="2914650"/>
          <p14:tracePt t="176185" x="1963738" y="2965450"/>
          <p14:tracePt t="176226" x="2014538" y="3000375"/>
          <p14:tracePt t="176226" x="2082800" y="3043238"/>
          <p14:tracePt t="176246" x="2151063" y="3078163"/>
          <p14:tracePt t="176287" x="2211388" y="3094038"/>
          <p14:tracePt t="176289" x="2263775" y="3111500"/>
          <p14:tracePt t="176305" x="2306638" y="3128963"/>
          <p14:tracePt t="176351" x="2365375" y="3128963"/>
          <p14:tracePt t="176352" x="2374900" y="3128963"/>
          <p14:tracePt t="176366" x="2478088" y="3128963"/>
          <p14:tracePt t="176412" x="2511425" y="3111500"/>
          <p14:tracePt t="176425" x="2528888" y="3103563"/>
          <p14:tracePt t="176428" x="2554288" y="3086100"/>
          <p14:tracePt t="176445" x="2589213" y="3051175"/>
          <p14:tracePt t="176466" x="2640013" y="2957513"/>
          <p14:tracePt t="176485" x="2649538" y="2914650"/>
          <p14:tracePt t="176506" x="2657475" y="2846388"/>
          <p14:tracePt t="176547" x="2649538" y="2786063"/>
          <p14:tracePt t="176548" x="2632075" y="2743200"/>
          <p14:tracePt t="176587" x="2622550" y="2725738"/>
          <p14:tracePt t="176587" x="2614613" y="2725738"/>
          <p14:tracePt t="176606" x="2589213" y="2708275"/>
          <p14:tracePt t="176626" x="2554288" y="2700338"/>
          <p14:tracePt t="176645" x="2511425" y="2700338"/>
          <p14:tracePt t="176666" x="2443163" y="2708275"/>
          <p14:tracePt t="176685" x="2382838" y="2735263"/>
          <p14:tracePt t="176725" x="2322513" y="2760663"/>
          <p14:tracePt t="176726" x="2271713" y="2786063"/>
          <p14:tracePt t="176745" x="2220913" y="2820988"/>
          <p14:tracePt t="176765" x="2203450" y="2836863"/>
          <p14:tracePt t="176785" x="2193925" y="2836863"/>
          <p14:tracePt t="176805" x="2185988" y="2846388"/>
          <p14:tracePt t="176825" x="2160588" y="2879725"/>
          <p14:tracePt t="176845" x="2125663" y="2914650"/>
          <p14:tracePt t="176866" x="2117725" y="2922588"/>
          <p14:tracePt t="176885" x="2117725" y="2932113"/>
          <p14:tracePt t="176932" x="2117725" y="2949575"/>
          <p14:tracePt t="176945" x="2117725" y="2957513"/>
          <p14:tracePt t="176945" x="2125663" y="2965450"/>
          <p14:tracePt t="176980" x="2151063" y="2992438"/>
          <p14:tracePt t="176993" x="2178050" y="3008313"/>
          <p14:tracePt t="177005" x="2193925" y="3008313"/>
          <p14:tracePt t="177006" x="2228850" y="3017838"/>
          <p14:tracePt t="177026" x="2228850" y="3025775"/>
          <p14:tracePt t="177080" x="2236788" y="3025775"/>
          <p14:tracePt t="177170" x="2246313" y="3025775"/>
          <p14:tracePt t="17733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Problem </a:t>
            </a:r>
            <a:r>
              <a:rPr lang="en-US" dirty="0" smtClean="0"/>
              <a:t>3.7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Find FS of periodic </a:t>
                </a:r>
                <a:r>
                  <a:rPr lang="en-US" dirty="0" err="1" smtClean="0"/>
                  <a:t>sawtooth</a:t>
                </a:r>
                <a:r>
                  <a:rPr lang="en-US" dirty="0" smtClean="0"/>
                  <a:t> wave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Take derivative of </a:t>
                </a:r>
                <a:r>
                  <a:rPr lang="en-US" dirty="0" err="1" smtClean="0"/>
                  <a:t>sawtooth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Results in sum of rectangular waves</a:t>
                </a:r>
              </a:p>
              <a:p>
                <a:r>
                  <a:rPr lang="en-US" dirty="0" smtClean="0"/>
                  <a:t>FS coefficients of rectangular waves from Table 3.2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Then use previous result to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See examples 3.6, 3.7 for similar  treatment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2021" b="-1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7" y="1965960"/>
            <a:ext cx="7249193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84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42"/>
    </mc:Choice>
    <mc:Fallback>
      <p:transition spd="slow" advTm="11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73" x="5194300" y="5692775"/>
          <p14:tracePt t="12226" x="5194300" y="5683250"/>
          <p14:tracePt t="12252" x="5178425" y="5665788"/>
          <p14:tracePt t="12262" x="5135563" y="5622925"/>
          <p14:tracePt t="12278" x="5075238" y="5564188"/>
          <p14:tracePt t="12288" x="5057775" y="5529263"/>
          <p14:tracePt t="12315" x="4989513" y="5468938"/>
          <p14:tracePt t="12324" x="4929188" y="5392738"/>
          <p14:tracePt t="12352" x="4851400" y="5314950"/>
          <p14:tracePt t="12367" x="4765675" y="5178425"/>
          <p14:tracePt t="12369" x="4722813" y="5126038"/>
          <p14:tracePt t="12389" x="4551363" y="4911725"/>
          <p14:tracePt t="12419" x="4432300" y="4775200"/>
          <p14:tracePt t="12428" x="4311650" y="4621213"/>
          <p14:tracePt t="12448" x="4165600" y="4449763"/>
          <p14:tracePt t="12490" x="4097338" y="4354513"/>
          <p14:tracePt t="12490" x="4011613" y="4251325"/>
          <p14:tracePt t="12508" x="3986213" y="4225925"/>
          <p14:tracePt t="12528" x="3908425" y="4132263"/>
          <p14:tracePt t="12547" x="3840163" y="4079875"/>
          <p14:tracePt t="12568" x="3754438" y="4021138"/>
          <p14:tracePt t="12587" x="3643313" y="3960813"/>
          <p14:tracePt t="12608" x="3489325" y="3892550"/>
          <p14:tracePt t="12628" x="3265488" y="3771900"/>
          <p14:tracePt t="12647" x="3078163" y="3668713"/>
          <p14:tracePt t="12668" x="2836863" y="3522663"/>
          <p14:tracePt t="12687" x="2622550" y="3421063"/>
          <p14:tracePt t="12707" x="2503488" y="3343275"/>
          <p14:tracePt t="12728" x="2451100" y="3317875"/>
          <p14:tracePt t="12747" x="2168525" y="3171825"/>
          <p14:tracePt t="12789" x="2032000" y="3103563"/>
          <p14:tracePt t="12790" x="1946275" y="3068638"/>
          <p14:tracePt t="12807" x="1885950" y="3035300"/>
          <p14:tracePt t="12828" x="1757363" y="2982913"/>
          <p14:tracePt t="12847" x="1611313" y="2922588"/>
          <p14:tracePt t="12868" x="1525588" y="2879725"/>
          <p14:tracePt t="12887" x="1439863" y="2836863"/>
          <p14:tracePt t="12907" x="1354138" y="2794000"/>
          <p14:tracePt t="12928" x="1250950" y="2735263"/>
          <p14:tracePt t="12947" x="1174750" y="2700338"/>
          <p14:tracePt t="12967" x="1157288" y="2692400"/>
          <p14:tracePt t="12988" x="1071563" y="2640013"/>
          <p14:tracePt t="13007" x="1063625" y="2640013"/>
          <p14:tracePt t="13052" x="1054100" y="2632075"/>
          <p14:tracePt t="13067" x="1028700" y="2622550"/>
          <p14:tracePt t="13180" x="1046163" y="2632075"/>
          <p14:tracePt t="13213" x="1106488" y="2649538"/>
          <p14:tracePt t="13223" x="1225550" y="2665413"/>
          <p14:tracePt t="13239" x="1303338" y="2682875"/>
          <p14:tracePt t="13255" x="1354138" y="2692400"/>
          <p14:tracePt t="13275" x="1492250" y="2725738"/>
          <p14:tracePt t="13287" x="1722438" y="2760663"/>
          <p14:tracePt t="13287" x="1792288" y="2778125"/>
          <p14:tracePt t="13307" x="2032000" y="2820988"/>
          <p14:tracePt t="13327" x="2332038" y="2879725"/>
          <p14:tracePt t="13347" x="2717800" y="2940050"/>
          <p14:tracePt t="13367" x="2879725" y="2965450"/>
          <p14:tracePt t="13388" x="3025775" y="3000375"/>
          <p14:tracePt t="13407" x="3078163" y="3000375"/>
          <p14:tracePt t="13449" x="3136900" y="3000375"/>
          <p14:tracePt t="13450" x="3189288" y="3000375"/>
          <p14:tracePt t="13467" x="3206750" y="3000375"/>
          <p14:tracePt t="13488" x="3257550" y="3000375"/>
          <p14:tracePt t="13507" x="3378200" y="2974975"/>
          <p14:tracePt t="13527" x="3403600" y="2965450"/>
          <p14:tracePt t="13547" x="3454400" y="2957513"/>
          <p14:tracePt t="13567" x="3514725" y="2940050"/>
          <p14:tracePt t="13587" x="3557588" y="2922588"/>
          <p14:tracePt t="13668" x="3549650" y="2914650"/>
          <p14:tracePt t="13692" x="3532188" y="2906713"/>
          <p14:tracePt t="13716" x="3489325" y="2897188"/>
          <p14:tracePt t="13729" x="3429000" y="2897188"/>
          <p14:tracePt t="13739" x="3378200" y="2897188"/>
          <p14:tracePt t="13763" x="3308350" y="2889250"/>
          <p14:tracePt t="13773" x="3240088" y="2889250"/>
          <p14:tracePt t="13790" x="3154363" y="2889250"/>
          <p14:tracePt t="13800" x="3136900" y="2889250"/>
          <p14:tracePt t="13814" x="3078163" y="2889250"/>
          <p14:tracePt t="13827" x="3000375" y="2889250"/>
          <p14:tracePt t="13847" x="2940050" y="2889250"/>
          <p14:tracePt t="13867" x="2854325" y="2897188"/>
          <p14:tracePt t="13887" x="2803525" y="2897188"/>
          <p14:tracePt t="13907" x="2743200" y="2897188"/>
          <p14:tracePt t="13927" x="2725738" y="2897188"/>
          <p14:tracePt t="13948" x="2682875" y="2897188"/>
          <p14:tracePt t="13995" x="2665413" y="2897188"/>
          <p14:tracePt t="14007" x="2657475" y="2897188"/>
          <p14:tracePt t="14032" x="2614613" y="2897188"/>
          <p14:tracePt t="14047" x="2579688" y="2897188"/>
          <p14:tracePt t="14047" x="2536825" y="2889250"/>
          <p14:tracePt t="14067" x="2478088" y="2889250"/>
          <p14:tracePt t="14087" x="2451100" y="2889250"/>
          <p14:tracePt t="14107" x="2408238" y="2889250"/>
          <p14:tracePt t="14127" x="2322513" y="2879725"/>
          <p14:tracePt t="14147" x="2289175" y="2871788"/>
          <p14:tracePt t="14167" x="2271713" y="2871788"/>
          <p14:tracePt t="14228" x="2263775" y="2871788"/>
          <p14:tracePt t="14251" x="2263775" y="2863850"/>
          <p14:tracePt t="14361" x="2246313" y="2854325"/>
          <p14:tracePt t="14374" x="2228850" y="2854325"/>
          <p14:tracePt t="14396" x="2185988" y="2846388"/>
          <p14:tracePt t="14433" x="2178050" y="2836863"/>
          <p14:tracePt t="14477" x="2160588" y="2828925"/>
          <p14:tracePt t="14502" x="2160588" y="2820988"/>
          <p14:tracePt t="14543" x="2160588" y="2811463"/>
          <p14:tracePt t="14568" x="2160588" y="2778125"/>
          <p14:tracePt t="14580" x="2160588" y="2768600"/>
          <p14:tracePt t="14591" x="2178050" y="2725738"/>
          <p14:tracePt t="14616" x="2211388" y="2665413"/>
          <p14:tracePt t="14629" x="2228850" y="2657475"/>
          <p14:tracePt t="14639" x="2254250" y="2606675"/>
          <p14:tracePt t="14647" x="2297113" y="2563813"/>
          <p14:tracePt t="14667" x="2349500" y="2511425"/>
          <p14:tracePt t="14687" x="2357438" y="2493963"/>
          <p14:tracePt t="14707" x="2408238" y="2425700"/>
          <p14:tracePt t="14727" x="2417763" y="2417763"/>
          <p14:tracePt t="14747" x="2425700" y="2400300"/>
          <p14:tracePt t="14767" x="2451100" y="2374900"/>
          <p14:tracePt t="14863" x="2460625" y="2374900"/>
          <p14:tracePt t="14888" x="2468563" y="2374900"/>
          <p14:tracePt t="14888" x="2493963" y="2374900"/>
          <p14:tracePt t="14913" x="2520950" y="2382838"/>
          <p14:tracePt t="14925" x="2606675" y="2417763"/>
          <p14:tracePt t="14930" x="2649538" y="2443163"/>
          <p14:tracePt t="14947" x="2778125" y="2520950"/>
          <p14:tracePt t="14967" x="2897188" y="2597150"/>
          <p14:tracePt t="14987" x="3000375" y="2657475"/>
          <p14:tracePt t="15007" x="3068638" y="2700338"/>
          <p14:tracePt t="15027" x="3111500" y="2735263"/>
          <p14:tracePt t="15047" x="3121025" y="2735263"/>
          <p14:tracePt t="15205" x="3121025" y="2743200"/>
          <p14:tracePt t="15241" x="3103563" y="2751138"/>
          <p14:tracePt t="15251" x="3086100" y="2778125"/>
          <p14:tracePt t="15277" x="3051175" y="2803525"/>
          <p14:tracePt t="15289" x="3017838" y="2828925"/>
          <p14:tracePt t="15298" x="3000375" y="2836863"/>
          <p14:tracePt t="15307" x="2957513" y="2863850"/>
          <p14:tracePt t="15326" x="2914650" y="2879725"/>
          <p14:tracePt t="15347" x="2906713" y="2879725"/>
          <p14:tracePt t="15367" x="2871788" y="2879725"/>
          <p14:tracePt t="15387" x="2846388" y="2879725"/>
          <p14:tracePt t="15407" x="2811463" y="2879725"/>
          <p14:tracePt t="15426" x="2768600" y="2871788"/>
          <p14:tracePt t="15447" x="2751138" y="2871788"/>
          <p14:tracePt t="15467" x="2743200" y="2871788"/>
          <p14:tracePt t="15486" x="2725738" y="2863850"/>
          <p14:tracePt t="15506" x="2665413" y="2854325"/>
          <p14:tracePt t="15526" x="2632075" y="2854325"/>
          <p14:tracePt t="15546" x="2579688" y="2854325"/>
          <p14:tracePt t="15566" x="2511425" y="2854325"/>
          <p14:tracePt t="15586" x="2460625" y="2854325"/>
          <p14:tracePt t="15606" x="2435225" y="2854325"/>
          <p14:tracePt t="15626" x="2417763" y="2846388"/>
          <p14:tracePt t="15646" x="2392363" y="2846388"/>
          <p14:tracePt t="15695" x="2374900" y="2846388"/>
          <p14:tracePt t="15706" x="2357438" y="2846388"/>
          <p14:tracePt t="15731" x="2339975" y="2846388"/>
          <p14:tracePt t="15766" x="2322513" y="2846388"/>
          <p14:tracePt t="15778" x="2297113" y="2836863"/>
          <p14:tracePt t="15788" x="2289175" y="2836863"/>
          <p14:tracePt t="15813" x="2279650" y="2836863"/>
          <p14:tracePt t="15826" x="2271713" y="2836863"/>
          <p14:tracePt t="15846" x="2263775" y="2836863"/>
          <p14:tracePt t="15975" x="2254250" y="2836863"/>
          <p14:tracePt t="16050" x="2246313" y="2836863"/>
          <p14:tracePt t="16083" x="2236788" y="2836863"/>
          <p14:tracePt t="16149" x="2228850" y="2836863"/>
          <p14:tracePt t="16183" x="2220913" y="2836863"/>
          <p14:tracePt t="16207" x="2220913" y="2846388"/>
          <p14:tracePt t="16243" x="2203450" y="2846388"/>
          <p14:tracePt t="16313" x="2203450" y="2854325"/>
          <p14:tracePt t="16622" x="2203450" y="2863850"/>
          <p14:tracePt t="16972" x="2220913" y="2863850"/>
          <p14:tracePt t="16983" x="2228850" y="2863850"/>
          <p14:tracePt t="17009" x="2263775" y="2863850"/>
          <p14:tracePt t="17023" x="2306638" y="2863850"/>
          <p14:tracePt t="17035" x="2322513" y="2863850"/>
          <p14:tracePt t="17035" x="2374900" y="2871788"/>
          <p14:tracePt t="17075" x="2417763" y="2871788"/>
          <p14:tracePt t="17089" x="2478088" y="2871788"/>
          <p14:tracePt t="17104" x="2493963" y="2871788"/>
          <p14:tracePt t="17119" x="2554288" y="2871788"/>
          <p14:tracePt t="17133" x="2614613" y="2879725"/>
          <p14:tracePt t="17156" x="2649538" y="2879725"/>
          <p14:tracePt t="17169" x="2674938" y="2879725"/>
          <p14:tracePt t="17186" x="2700338" y="2879725"/>
          <p14:tracePt t="17186" x="2725738" y="2889250"/>
          <p14:tracePt t="17230" x="2735263" y="2889250"/>
          <p14:tracePt t="17246" x="2743200" y="2889250"/>
          <p14:tracePt t="17247" x="2760663" y="2889250"/>
          <p14:tracePt t="17266" x="2794000" y="2897188"/>
          <p14:tracePt t="17286" x="2803525" y="2897188"/>
          <p14:tracePt t="17306" x="2811463" y="2897188"/>
          <p14:tracePt t="17359" x="2828925" y="2897188"/>
          <p14:tracePt t="17382" x="2836863" y="2906713"/>
          <p14:tracePt t="17679" x="2846388" y="2906713"/>
          <p14:tracePt t="17693" x="2871788" y="2906713"/>
          <p14:tracePt t="17721" x="2906713" y="2906713"/>
          <p14:tracePt t="17743" x="2932113" y="2914650"/>
          <p14:tracePt t="17780" x="2949575" y="2914650"/>
          <p14:tracePt t="17793" x="2965450" y="2914650"/>
          <p14:tracePt t="17880" x="2974975" y="2914650"/>
          <p14:tracePt t="17968" x="2957513" y="2914650"/>
          <p14:tracePt t="17981" x="2932113" y="2897188"/>
          <p14:tracePt t="17992" x="2922588" y="2889250"/>
          <p14:tracePt t="18000" x="2897188" y="2871788"/>
          <p14:tracePt t="18029" x="2863850" y="2846388"/>
          <p14:tracePt t="18045" x="2820988" y="2811463"/>
          <p14:tracePt t="18046" x="2803525" y="2794000"/>
          <p14:tracePt t="18065" x="2760663" y="2760663"/>
          <p14:tracePt t="18085" x="2743200" y="2743200"/>
          <p14:tracePt t="18106" x="2725738" y="2717800"/>
          <p14:tracePt t="18125" x="2708275" y="2708275"/>
          <p14:tracePt t="18146" x="2700338" y="2692400"/>
          <p14:tracePt t="18165" x="2665413" y="2665413"/>
          <p14:tracePt t="18186" x="2665413" y="2657475"/>
          <p14:tracePt t="18206" x="2657475" y="2657475"/>
          <p14:tracePt t="18225" x="2632075" y="2614613"/>
          <p14:tracePt t="18270" x="2597150" y="2571750"/>
          <p14:tracePt t="18285" x="2589213" y="2546350"/>
          <p14:tracePt t="18292" x="2563813" y="2503488"/>
          <p14:tracePt t="18306" x="2536825" y="2460625"/>
          <p14:tracePt t="18325" x="2528888" y="2417763"/>
          <p14:tracePt t="18346" x="2520950" y="2400300"/>
          <p14:tracePt t="18427" x="2520950" y="2392363"/>
          <p14:tracePt t="18583" x="2511425" y="2417763"/>
          <p14:tracePt t="18595" x="2511425" y="2443163"/>
          <p14:tracePt t="18606" x="2503488" y="2460625"/>
          <p14:tracePt t="18628" x="2493963" y="2503488"/>
          <p14:tracePt t="18632" x="2486025" y="2536825"/>
          <p14:tracePt t="18646" x="2468563" y="2563813"/>
          <p14:tracePt t="18646" x="2460625" y="2579688"/>
          <p14:tracePt t="18693" x="2451100" y="2589213"/>
          <p14:tracePt t="18698" x="2451100" y="2597150"/>
          <p14:tracePt t="18728" x="2443163" y="2597150"/>
          <p14:tracePt t="18753" x="2435225" y="2606675"/>
          <p14:tracePt t="18781" x="2435225" y="2614613"/>
          <p14:tracePt t="18877" x="2425700" y="2614613"/>
          <p14:tracePt t="18903" x="2417763" y="2614613"/>
          <p14:tracePt t="19009" x="2417763" y="2597150"/>
          <p14:tracePt t="19022" x="2425700" y="2597150"/>
          <p14:tracePt t="19029" x="2443163" y="2571750"/>
          <p14:tracePt t="19058" x="2460625" y="2536825"/>
          <p14:tracePt t="19070" x="2478088" y="2528888"/>
          <p14:tracePt t="19086" x="2511425" y="2486025"/>
          <p14:tracePt t="19107" x="2528888" y="2460625"/>
          <p14:tracePt t="19107" x="2536825" y="2451100"/>
          <p14:tracePt t="19126" x="2546350" y="2443163"/>
          <p14:tracePt t="19172" x="2554288" y="2443163"/>
          <p14:tracePt t="19235" x="2563813" y="2443163"/>
          <p14:tracePt t="19254" x="2571750" y="2443163"/>
          <p14:tracePt t="19282" x="2589213" y="2460625"/>
          <p14:tracePt t="19295" x="2606675" y="2503488"/>
          <p14:tracePt t="19307" x="2622550" y="2511425"/>
          <p14:tracePt t="19326" x="2657475" y="2563813"/>
          <p14:tracePt t="19327" x="2682875" y="2597150"/>
          <p14:tracePt t="19346" x="2735263" y="2674938"/>
          <p14:tracePt t="19366" x="2778125" y="2717800"/>
          <p14:tracePt t="19386" x="2794000" y="2735263"/>
          <p14:tracePt t="19406" x="2820988" y="2778125"/>
          <p14:tracePt t="19426" x="2854325" y="2820988"/>
          <p14:tracePt t="19598" x="2846388" y="2820988"/>
          <p14:tracePt t="19625" x="2836863" y="2811463"/>
          <p14:tracePt t="19637" x="2828925" y="2794000"/>
          <p14:tracePt t="19648" x="2820988" y="2794000"/>
          <p14:tracePt t="19672" x="2803525" y="2768600"/>
          <p14:tracePt t="19684" x="2794000" y="2760663"/>
          <p14:tracePt t="19688" x="2768600" y="2735263"/>
          <p14:tracePt t="19706" x="2743200" y="2708275"/>
          <p14:tracePt t="19726" x="2700338" y="2674938"/>
          <p14:tracePt t="19769" x="2682875" y="2649538"/>
          <p14:tracePt t="19786" x="2665413" y="2640013"/>
          <p14:tracePt t="19786" x="2640013" y="2614613"/>
          <p14:tracePt t="19829" x="2640013" y="2606675"/>
          <p14:tracePt t="19839" x="2632075" y="2597150"/>
          <p14:tracePt t="19929" x="2622550" y="2597150"/>
          <p14:tracePt t="19981" x="2614613" y="2597150"/>
          <p14:tracePt t="19993" x="2589213" y="2597150"/>
          <p14:tracePt t="20018" x="2563813" y="2597150"/>
          <p14:tracePt t="20030" x="2528888" y="2597150"/>
          <p14:tracePt t="20031" x="2511425" y="2606675"/>
          <p14:tracePt t="20051" x="2478088" y="2622550"/>
          <p14:tracePt t="20066" x="2435225" y="2649538"/>
          <p14:tracePt t="20086" x="2392363" y="2665413"/>
          <p14:tracePt t="20129" x="2374900" y="2682875"/>
          <p14:tracePt t="20146" x="2365375" y="2682875"/>
          <p14:tracePt t="20146" x="2349500" y="2692400"/>
          <p14:tracePt t="20166" x="2349500" y="2700338"/>
          <p14:tracePt t="20263" x="2339975" y="2700338"/>
          <p14:tracePt t="20368" x="2332038" y="2692400"/>
          <p14:tracePt t="20416" x="2332038" y="2674938"/>
          <p14:tracePt t="20428" x="2339975" y="2657475"/>
          <p14:tracePt t="20440" x="2339975" y="2640013"/>
          <p14:tracePt t="20445" x="2349500" y="2614613"/>
          <p14:tracePt t="20467" x="2374900" y="2579688"/>
          <p14:tracePt t="20491" x="2392363" y="2554288"/>
          <p14:tracePt t="20505" x="2392363" y="2546350"/>
          <p14:tracePt t="20511" x="2400300" y="2528888"/>
          <p14:tracePt t="20547" x="2425700" y="2511425"/>
          <p14:tracePt t="20547" x="2435225" y="2493963"/>
          <p14:tracePt t="20587" x="2443163" y="2493963"/>
          <p14:tracePt t="20614" x="2443163" y="2486025"/>
          <p14:tracePt t="20625" x="2451100" y="2486025"/>
          <p14:tracePt t="20654" x="2451100" y="2478088"/>
          <p14:tracePt t="20703" x="2451100" y="2468563"/>
          <p14:tracePt t="20734" x="2460625" y="2468563"/>
          <p14:tracePt t="20767" x="2478088" y="2468563"/>
          <p14:tracePt t="20791" x="2486025" y="2468563"/>
          <p14:tracePt t="20815" x="2511425" y="2468563"/>
          <p14:tracePt t="20827" x="2546350" y="2486025"/>
          <p14:tracePt t="20852" x="2571750" y="2503488"/>
          <p14:tracePt t="20865" x="2589213" y="2511425"/>
          <p14:tracePt t="20871" x="2614613" y="2546350"/>
          <p14:tracePt t="20886" x="2649538" y="2571750"/>
          <p14:tracePt t="20905" x="2692400" y="2622550"/>
          <p14:tracePt t="20926" x="2700338" y="2632075"/>
          <p14:tracePt t="20946" x="2717800" y="2640013"/>
          <p14:tracePt t="20965" x="2743200" y="2665413"/>
          <p14:tracePt t="20985" x="2760663" y="2682875"/>
          <p14:tracePt t="21029" x="2768600" y="2682875"/>
          <p14:tracePt t="21031" x="2768600" y="2692400"/>
          <p14:tracePt t="21227" x="2751138" y="2682875"/>
          <p14:tracePt t="21231" x="2751138" y="2674938"/>
          <p14:tracePt t="21267" x="2735263" y="2665413"/>
          <p14:tracePt t="21297" x="2717800" y="2657475"/>
          <p14:tracePt t="21305" x="2708275" y="2640013"/>
          <p14:tracePt t="21313" x="2692400" y="2622550"/>
          <p14:tracePt t="21325" x="2682875" y="2614613"/>
          <p14:tracePt t="21345" x="2665413" y="2597150"/>
          <p14:tracePt t="21365" x="2649538" y="2579688"/>
          <p14:tracePt t="21385" x="2632075" y="2554288"/>
          <p14:tracePt t="21405" x="2614613" y="2528888"/>
          <p14:tracePt t="21425" x="2579688" y="2493963"/>
          <p14:tracePt t="21445" x="2571750" y="2486025"/>
          <p14:tracePt t="21465" x="2546350" y="2468563"/>
          <p14:tracePt t="21509" x="2536825" y="2451100"/>
          <p14:tracePt t="21543" x="2528888" y="2443163"/>
          <p14:tracePt t="21603" x="2528888" y="2435225"/>
          <p14:tracePt t="21644" x="2520950" y="2435225"/>
          <p14:tracePt t="21652" x="2511425" y="2443163"/>
          <p14:tracePt t="21691" x="2486025" y="2460625"/>
          <p14:tracePt t="21704" x="2478088" y="2486025"/>
          <p14:tracePt t="21716" x="2460625" y="2503488"/>
          <p14:tracePt t="21726" x="2443163" y="2528888"/>
          <p14:tracePt t="21751" x="2417763" y="2571750"/>
          <p14:tracePt t="21763" x="2400300" y="2589213"/>
          <p14:tracePt t="21765" x="2382838" y="2614613"/>
          <p14:tracePt t="21785" x="2365375" y="2622550"/>
          <p14:tracePt t="21806" x="2349500" y="2657475"/>
          <p14:tracePt t="21825" x="2314575" y="2682875"/>
          <p14:tracePt t="21845" x="2314575" y="2700338"/>
          <p14:tracePt t="21866" x="2306638" y="2700338"/>
          <p14:tracePt t="21885" x="2297113" y="2717800"/>
          <p14:tracePt t="22100" x="2297113" y="2708275"/>
          <p14:tracePt t="22125" x="2306638" y="2708275"/>
          <p14:tracePt t="22136" x="2306638" y="2700338"/>
          <p14:tracePt t="22153" x="2322513" y="2692400"/>
          <p14:tracePt t="22154" x="2322513" y="2674938"/>
          <p14:tracePt t="22188" x="2339975" y="2657475"/>
          <p14:tracePt t="22195" x="2357438" y="2622550"/>
          <p14:tracePt t="22226" x="2382838" y="2579688"/>
          <p14:tracePt t="22227" x="2400300" y="2536825"/>
          <p14:tracePt t="22245" x="2435225" y="2486025"/>
          <p14:tracePt t="22265" x="2435225" y="2460625"/>
          <p14:tracePt t="22285" x="2451100" y="2435225"/>
          <p14:tracePt t="22305" x="2460625" y="2408238"/>
          <p14:tracePt t="22325" x="2468563" y="2408238"/>
          <p14:tracePt t="22376" x="2478088" y="2392363"/>
          <p14:tracePt t="22386" x="2486025" y="2382838"/>
          <p14:tracePt t="22423" x="2493963" y="2374900"/>
          <p14:tracePt t="22481" x="2493963" y="2365375"/>
          <p14:tracePt t="22504" x="2503488" y="2365375"/>
          <p14:tracePt t="22556" x="2511425" y="2365375"/>
          <p14:tracePt t="22593" x="2520950" y="2374900"/>
          <p14:tracePt t="22618" x="2536825" y="2400300"/>
          <p14:tracePt t="22632" x="2546350" y="2417763"/>
          <p14:tracePt t="22654" x="2563813" y="2443163"/>
          <p14:tracePt t="22679" x="2579688" y="2478088"/>
          <p14:tracePt t="22691" x="2589213" y="2486025"/>
          <p14:tracePt t="22692" x="2614613" y="2520950"/>
          <p14:tracePt t="22726" x="2649538" y="2546350"/>
          <p14:tracePt t="22726" x="2682875" y="2579688"/>
          <p14:tracePt t="22745" x="2700338" y="2597150"/>
          <p14:tracePt t="22765" x="2735263" y="2632075"/>
          <p14:tracePt t="22785" x="2760663" y="2649538"/>
          <p14:tracePt t="22832" x="2786063" y="2674938"/>
          <p14:tracePt t="22866" x="2803525" y="2682875"/>
          <p14:tracePt t="23068" x="2794000" y="2682875"/>
          <p14:tracePt t="23106" x="2778125" y="2665413"/>
          <p14:tracePt t="23120" x="2751138" y="2657475"/>
          <p14:tracePt t="23132" x="2717800" y="2640013"/>
          <p14:tracePt t="23144" x="2708275" y="2632075"/>
          <p14:tracePt t="23168" x="2657475" y="2606675"/>
          <p14:tracePt t="23180" x="2632075" y="2579688"/>
          <p14:tracePt t="23185" x="2606675" y="2571750"/>
          <p14:tracePt t="23204" x="2606675" y="2563813"/>
          <p14:tracePt t="23225" x="2597150" y="2563813"/>
          <p14:tracePt t="23290" x="2597150" y="2554288"/>
          <p14:tracePt t="23363" x="2579688" y="2554288"/>
          <p14:tracePt t="23391" x="2563813" y="2563813"/>
          <p14:tracePt t="23403" x="2554288" y="2571750"/>
          <p14:tracePt t="23403" x="2520950" y="2597150"/>
          <p14:tracePt t="23426" x="2503488" y="2614613"/>
          <p14:tracePt t="23450" x="2486025" y="2622550"/>
          <p14:tracePt t="23450" x="2451100" y="2657475"/>
          <p14:tracePt t="23464" x="2443163" y="2665413"/>
          <p14:tracePt t="23485" x="2408238" y="2692400"/>
          <p14:tracePt t="23505" x="2357438" y="2735263"/>
          <p14:tracePt t="23549" x="2357438" y="2743200"/>
          <p14:tracePt t="23572" x="2349500" y="2743200"/>
          <p14:tracePt t="23886" x="0" y="0"/>
        </p14:tracePtLst>
        <p14:tracePtLst>
          <p14:tracePt t="24319" x="2349500" y="2743200"/>
          <p14:tracePt t="24501" x="2357438" y="2743200"/>
          <p14:tracePt t="24513" x="2357438" y="2735263"/>
          <p14:tracePt t="24525" x="2374900" y="2735263"/>
          <p14:tracePt t="24548" x="2392363" y="2725738"/>
          <p14:tracePt t="24573" x="2417763" y="2708275"/>
          <p14:tracePt t="24586" x="2460625" y="2700338"/>
          <p14:tracePt t="24597" x="2478088" y="2700338"/>
          <p14:tracePt t="24604" x="2579688" y="2674938"/>
          <p14:tracePt t="24648" x="2674938" y="2657475"/>
          <p14:tracePt t="24658" x="2786063" y="2632075"/>
          <p14:tracePt t="24670" x="2906713" y="2632075"/>
          <p14:tracePt t="24684" x="2992438" y="2632075"/>
          <p14:tracePt t="24704" x="3257550" y="2632075"/>
          <p14:tracePt t="24724" x="3282950" y="2632075"/>
          <p14:tracePt t="24744" x="3386138" y="2632075"/>
          <p14:tracePt t="24764" x="3522663" y="2632075"/>
          <p14:tracePt t="24784" x="3703638" y="2649538"/>
          <p14:tracePt t="24804" x="3832225" y="2649538"/>
          <p14:tracePt t="24824" x="3925888" y="2649538"/>
          <p14:tracePt t="24845" x="4054475" y="2649538"/>
          <p14:tracePt t="24864" x="4122738" y="2649538"/>
          <p14:tracePt t="24884" x="4217988" y="2622550"/>
          <p14:tracePt t="24904" x="4294188" y="2614613"/>
          <p14:tracePt t="24946" x="4354513" y="2606675"/>
          <p14:tracePt t="24946" x="4414838" y="2589213"/>
          <p14:tracePt t="24964" x="4475163" y="2571750"/>
          <p14:tracePt t="25009" x="4518025" y="2563813"/>
          <p14:tracePt t="25021" x="4578350" y="2546350"/>
          <p14:tracePt t="25021" x="4603750" y="2536825"/>
          <p14:tracePt t="25046" x="4654550" y="2528888"/>
          <p14:tracePt t="25070" x="4706938" y="2520950"/>
          <p14:tracePt t="25128" x="4722813" y="2520950"/>
          <p14:tracePt t="25153" x="4732338" y="2520950"/>
          <p14:tracePt t="25179" x="4740275" y="2520950"/>
          <p14:tracePt t="25189" x="4740275" y="2511425"/>
          <p14:tracePt t="25236" x="4749800" y="2511425"/>
          <p14:tracePt t="25677" x="4765675" y="2511425"/>
          <p14:tracePt t="25719" x="4775200" y="2511425"/>
          <p14:tracePt t="25732" x="4783138" y="2511425"/>
          <p14:tracePt t="25744" x="4792663" y="2511425"/>
          <p14:tracePt t="25767" x="4818063" y="2536825"/>
          <p14:tracePt t="25767" x="4851400" y="2554288"/>
          <p14:tracePt t="25785" x="4886325" y="2571750"/>
          <p14:tracePt t="25805" x="4937125" y="2606675"/>
          <p14:tracePt t="25805" x="4979988" y="2614613"/>
          <p14:tracePt t="25849" x="5040313" y="2640013"/>
          <p14:tracePt t="25859" x="5108575" y="2665413"/>
          <p14:tracePt t="25864" x="5203825" y="2692400"/>
          <p14:tracePt t="25909" x="5246688" y="2700338"/>
          <p14:tracePt t="25925" x="5254625" y="2700338"/>
          <p14:tracePt t="25926" x="5289550" y="2700338"/>
          <p14:tracePt t="25944" x="5307013" y="2700338"/>
          <p14:tracePt t="25965" x="5357813" y="2700338"/>
          <p14:tracePt t="25984" x="5400675" y="2700338"/>
          <p14:tracePt t="26004" x="5408613" y="2700338"/>
          <p14:tracePt t="26025" x="5426075" y="2700338"/>
          <p14:tracePt t="26081" x="5435600" y="2700338"/>
          <p14:tracePt t="26293" x="5435600" y="2692400"/>
          <p14:tracePt t="26317" x="5408613" y="2692400"/>
          <p14:tracePt t="26330" x="5383213" y="2682875"/>
          <p14:tracePt t="26340" x="5365750" y="2682875"/>
          <p14:tracePt t="26366" x="5332413" y="2682875"/>
          <p14:tracePt t="26378" x="5264150" y="2682875"/>
          <p14:tracePt t="26392" x="5237163" y="2682875"/>
          <p14:tracePt t="26413" x="5178425" y="2682875"/>
          <p14:tracePt t="26424" x="5083175" y="2692400"/>
          <p14:tracePt t="26448" x="4997450" y="2700338"/>
          <p14:tracePt t="26452" x="4937125" y="2708275"/>
          <p14:tracePt t="26464" x="4835525" y="2717800"/>
          <p14:tracePt t="26485" x="4714875" y="2725738"/>
          <p14:tracePt t="26504" x="4551363" y="2735263"/>
          <p14:tracePt t="26524" x="4414838" y="2735263"/>
          <p14:tracePt t="26544" x="4175125" y="2751138"/>
          <p14:tracePt t="26565" x="4046538" y="2743200"/>
          <p14:tracePt t="26585" x="3908425" y="2743200"/>
          <p14:tracePt t="26604" x="3763963" y="2743200"/>
          <p14:tracePt t="26624" x="3617913" y="2735263"/>
          <p14:tracePt t="26644" x="3506788" y="2725738"/>
          <p14:tracePt t="26664" x="3429000" y="2725738"/>
          <p14:tracePt t="26684" x="3343275" y="2717800"/>
          <p14:tracePt t="26704" x="3197225" y="2708275"/>
          <p14:tracePt t="26745" x="3111500" y="2708275"/>
          <p14:tracePt t="26745" x="3000375" y="2700338"/>
          <p14:tracePt t="26764" x="2879725" y="2692400"/>
          <p14:tracePt t="26807" x="2794000" y="2692400"/>
          <p14:tracePt t="26824" x="2725738" y="2682875"/>
          <p14:tracePt t="26824" x="2649538" y="2682875"/>
          <p14:tracePt t="26870" x="2597150" y="2682875"/>
          <p14:tracePt t="26878" x="2528888" y="2682875"/>
          <p14:tracePt t="26885" x="2520950" y="2682875"/>
          <p14:tracePt t="26904" x="2493963" y="2682875"/>
          <p14:tracePt t="26954" x="2486025" y="2682875"/>
          <p14:tracePt t="26989" x="2478088" y="2682875"/>
          <p14:tracePt t="26999" x="2468563" y="2682875"/>
          <p14:tracePt t="27024" x="2443163" y="2682875"/>
          <p14:tracePt t="27035" x="2435225" y="2682875"/>
          <p14:tracePt t="27096" x="2417763" y="2682875"/>
          <p14:tracePt t="27128" x="2408238" y="2665413"/>
          <p14:tracePt t="27163" x="2392363" y="2657475"/>
          <p14:tracePt t="27196" x="2392363" y="2649538"/>
          <p14:tracePt t="27220" x="2382838" y="2649538"/>
          <p14:tracePt t="27252" x="2382838" y="2640013"/>
          <p14:tracePt t="27337" x="2382838" y="2632075"/>
          <p14:tracePt t="27371" x="2374900" y="2622550"/>
          <p14:tracePt t="27411" x="2365375" y="2622550"/>
          <p14:tracePt t="27434" x="2365375" y="2614613"/>
          <p14:tracePt t="27502" x="2357438" y="2614613"/>
          <p14:tracePt t="27547" x="2349500" y="2614613"/>
          <p14:tracePt t="27560" x="2339975" y="2622550"/>
          <p14:tracePt t="27675" x="2332038" y="2622550"/>
          <p14:tracePt t="27766" x="2322513" y="2622550"/>
          <p14:tracePt t="27816" x="2314575" y="2622550"/>
          <p14:tracePt t="27841" x="2306638" y="2622550"/>
          <p14:tracePt t="27932" x="2306638" y="2632075"/>
          <p14:tracePt t="27965" x="2297113" y="2632075"/>
          <p14:tracePt t="28142" x="2306638" y="2614613"/>
          <p14:tracePt t="28153" x="2314575" y="2614613"/>
          <p14:tracePt t="28180" x="2314575" y="2606675"/>
          <p14:tracePt t="28193" x="2322513" y="2597150"/>
          <p14:tracePt t="28201" x="2322513" y="2589213"/>
          <p14:tracePt t="28253" x="2332038" y="2589213"/>
          <p14:tracePt t="28278" x="2339975" y="2579688"/>
          <p14:tracePt t="28291" x="2349500" y="2571750"/>
          <p14:tracePt t="28317" x="2357438" y="2563813"/>
          <p14:tracePt t="28330" x="2365375" y="2546350"/>
          <p14:tracePt t="28343" x="2374900" y="2536825"/>
          <p14:tracePt t="28344" x="2374900" y="2520950"/>
          <p14:tracePt t="28363" x="2392363" y="2511425"/>
          <p14:tracePt t="28384" x="2408238" y="2486025"/>
          <p14:tracePt t="28404" x="2417763" y="2478088"/>
          <p14:tracePt t="28423" x="2425700" y="2460625"/>
          <p14:tracePt t="28443" x="2443163" y="2451100"/>
          <p14:tracePt t="28464" x="2443163" y="2435225"/>
          <p14:tracePt t="28509" x="2451100" y="2425700"/>
          <p14:tracePt t="28541" x="2460625" y="2417763"/>
          <p14:tracePt t="28578" x="2468563" y="2417763"/>
          <p14:tracePt t="28620" x="2468563" y="2400300"/>
          <p14:tracePt t="28668" x="2478088" y="2400300"/>
          <p14:tracePt t="28832" x="2460625" y="2408238"/>
          <p14:tracePt t="28854" x="2443163" y="2417763"/>
          <p14:tracePt t="28877" x="2435225" y="2425700"/>
          <p14:tracePt t="28904" x="2417763" y="2443163"/>
          <p14:tracePt t="28917" x="2392363" y="2468563"/>
          <p14:tracePt t="28922" x="2382838" y="2478088"/>
          <p14:tracePt t="28928" x="2365375" y="2493963"/>
          <p14:tracePt t="28943" x="2349500" y="2511425"/>
          <p14:tracePt t="28964" x="2339975" y="2520950"/>
          <p14:tracePt t="28983" x="2322513" y="2528888"/>
          <p14:tracePt t="29004" x="2322513" y="2536825"/>
          <p14:tracePt t="29023" x="2297113" y="2563813"/>
          <p14:tracePt t="29066" x="2289175" y="2571750"/>
          <p14:tracePt t="29100" x="2279650" y="2571750"/>
          <p14:tracePt t="29109" x="2279650" y="2579688"/>
          <p14:tracePt t="29363" x="2289175" y="2571750"/>
          <p14:tracePt t="29375" x="2306638" y="2563813"/>
          <p14:tracePt t="29416" x="2314575" y="2546350"/>
          <p14:tracePt t="29431" x="2322513" y="2546350"/>
          <p14:tracePt t="29431" x="2332038" y="2536825"/>
          <p14:tracePt t="29467" x="2332038" y="2528888"/>
          <p14:tracePt t="29477" x="2339975" y="2528888"/>
          <p14:tracePt t="29488" x="2339975" y="2520950"/>
          <p14:tracePt t="29545" x="2339975" y="2511425"/>
          <p14:tracePt t="29582" x="2349500" y="2511425"/>
          <p14:tracePt t="29613" x="2349500" y="2503488"/>
          <p14:tracePt t="29702" x="2357438" y="2503488"/>
          <p14:tracePt t="29754" x="2357438" y="2493963"/>
          <p14:tracePt t="29881" x="2357438" y="2486025"/>
          <p14:tracePt t="29907" x="2365375" y="2478088"/>
          <p14:tracePt t="29918" x="2382838" y="2468563"/>
          <p14:tracePt t="29944" x="2392363" y="2451100"/>
          <p14:tracePt t="29957" x="2400300" y="2451100"/>
          <p14:tracePt t="29967" x="2400300" y="2443163"/>
          <p14:tracePt t="30013" x="2408238" y="2435225"/>
          <p14:tracePt t="30085" x="2417763" y="2435225"/>
          <p14:tracePt t="30151" x="2417763" y="2425700"/>
          <p14:tracePt t="30175" x="2425700" y="2417763"/>
          <p14:tracePt t="30315" x="2443163" y="2417763"/>
          <p14:tracePt t="30329" x="2451100" y="2408238"/>
          <p14:tracePt t="30329" x="0" y="0"/>
        </p14:tracePtLst>
        <p14:tracePtLst>
          <p14:tracePt t="30684" x="2606675" y="2357438"/>
          <p14:tracePt t="30821" x="2614613" y="2365375"/>
          <p14:tracePt t="30833" x="2614613" y="2382838"/>
          <p14:tracePt t="30844" x="2632075" y="2382838"/>
          <p14:tracePt t="30867" x="2632075" y="2400300"/>
          <p14:tracePt t="30891" x="2640013" y="2400300"/>
          <p14:tracePt t="30948" x="2649538" y="2408238"/>
          <p14:tracePt t="30960" x="2649538" y="2417763"/>
          <p14:tracePt t="30966" x="2657475" y="2435225"/>
          <p14:tracePt t="30996" x="2665413" y="2460625"/>
          <p14:tracePt t="31010" x="2674938" y="2468563"/>
          <p14:tracePt t="31011" x="2682875" y="2478088"/>
          <p14:tracePt t="31055" x="2700338" y="2493963"/>
          <p14:tracePt t="31081" x="2708275" y="2503488"/>
          <p14:tracePt t="31107" x="2717800" y="2511425"/>
          <p14:tracePt t="31131" x="2725738" y="2520950"/>
          <p14:tracePt t="31168" x="2735263" y="2528888"/>
          <p14:tracePt t="31179" x="2751138" y="2546350"/>
          <p14:tracePt t="31200" x="2760663" y="2546350"/>
          <p14:tracePt t="31227" x="2768600" y="2563813"/>
          <p14:tracePt t="31261" x="2786063" y="2571750"/>
          <p14:tracePt t="31311" x="2786063" y="2579688"/>
          <p14:tracePt t="31350" x="2794000" y="2579688"/>
          <p14:tracePt t="31600" x="2803525" y="2579688"/>
          <p14:tracePt t="31625" x="2811463" y="2579688"/>
          <p14:tracePt t="31638" x="2828925" y="2571750"/>
          <p14:tracePt t="31648" x="2846388" y="2571750"/>
          <p14:tracePt t="31663" x="2879725" y="2563813"/>
          <p14:tracePt t="31688" x="2906713" y="2546350"/>
          <p14:tracePt t="31702" x="2932113" y="2536825"/>
          <p14:tracePt t="31703" x="2974975" y="2511425"/>
          <p14:tracePt t="31703" x="0" y="0"/>
        </p14:tracePtLst>
        <p14:tracePtLst>
          <p14:tracePt t="32255" x="6232525" y="2417763"/>
          <p14:tracePt t="32265" x="6275388" y="2425700"/>
          <p14:tracePt t="32288" x="6335713" y="2425700"/>
          <p14:tracePt t="32311" x="6343650" y="2425700"/>
          <p14:tracePt t="32359" x="6369050" y="2417763"/>
          <p14:tracePt t="32372" x="6403975" y="2408238"/>
          <p14:tracePt t="32399" x="6464300" y="2392363"/>
          <p14:tracePt t="32412" x="6523038" y="2374900"/>
          <p14:tracePt t="32422" x="6532563" y="2365375"/>
          <p14:tracePt t="32424" x="6557963" y="2357438"/>
          <p14:tracePt t="32442" x="6565900" y="2349500"/>
          <p14:tracePt t="32462" x="6608763" y="2332038"/>
          <p14:tracePt t="32482" x="6635750" y="2314575"/>
          <p14:tracePt t="32503" x="6643688" y="2314575"/>
          <p14:tracePt t="32587" x="6643688" y="2332038"/>
          <p14:tracePt t="32600" x="6626225" y="2357438"/>
          <p14:tracePt t="32611" x="6626225" y="2365375"/>
          <p14:tracePt t="32637" x="6608763" y="2392363"/>
          <p14:tracePt t="32649" x="6575425" y="2435225"/>
          <p14:tracePt t="32662" x="6565900" y="2435225"/>
          <p14:tracePt t="32662" x="6550025" y="2468563"/>
          <p14:tracePt t="32682" x="6515100" y="2511425"/>
          <p14:tracePt t="32702" x="6480175" y="2563813"/>
          <p14:tracePt t="32722" x="6464300" y="2606675"/>
          <p14:tracePt t="32742" x="6437313" y="2657475"/>
          <p14:tracePt t="32762" x="6411913" y="2692400"/>
          <p14:tracePt t="32782" x="6403975" y="2700338"/>
          <p14:tracePt t="32829" x="6403975" y="2708275"/>
          <p14:tracePt t="32860" x="6394450" y="2708275"/>
          <p14:tracePt t="32911" x="6386513" y="2708275"/>
          <p14:tracePt t="32921" x="6378575" y="2708275"/>
          <p14:tracePt t="32948" x="6351588" y="2700338"/>
          <p14:tracePt t="32959" x="6335713" y="2692400"/>
          <p14:tracePt t="32975" x="6326188" y="2674938"/>
          <p14:tracePt t="32986" x="6318250" y="2665413"/>
          <p14:tracePt t="33010" x="6292850" y="2622550"/>
          <p14:tracePt t="33023" x="6283325" y="2563813"/>
          <p14:tracePt t="33024" x="6275388" y="2546350"/>
          <p14:tracePt t="33042" x="6275388" y="2520950"/>
          <p14:tracePt t="33062" x="6275388" y="2493963"/>
          <p14:tracePt t="33082" x="6275388" y="2460625"/>
          <p14:tracePt t="33125" x="6275388" y="2451100"/>
          <p14:tracePt t="33174" x="6283325" y="2443163"/>
          <p14:tracePt t="33199" x="6300788" y="2425700"/>
          <p14:tracePt t="33211" x="6318250" y="2425700"/>
          <p14:tracePt t="33222" x="6326188" y="2417763"/>
          <p14:tracePt t="33243" x="6335713" y="2408238"/>
          <p14:tracePt t="33249" x="6361113" y="2408238"/>
          <p14:tracePt t="33262" x="6378575" y="2400300"/>
          <p14:tracePt t="33282" x="6403975" y="2392363"/>
          <p14:tracePt t="33302" x="6454775" y="2392363"/>
          <p14:tracePt t="33322" x="6523038" y="2392363"/>
          <p14:tracePt t="33342" x="6550025" y="2392363"/>
          <p14:tracePt t="33362" x="6565900" y="2392363"/>
          <p14:tracePt t="33382" x="6592888" y="2408238"/>
          <p14:tracePt t="33401" x="6608763" y="2417763"/>
          <p14:tracePt t="33422" x="6618288" y="2451100"/>
          <p14:tracePt t="33442" x="6626225" y="2478088"/>
          <p14:tracePt t="33486" x="6626225" y="2520950"/>
          <p14:tracePt t="33502" x="6626225" y="2579688"/>
          <p14:tracePt t="33502" x="6626225" y="2606675"/>
          <p14:tracePt t="33522" x="6618288" y="2649538"/>
          <p14:tracePt t="33550" x="6618288" y="2708275"/>
          <p14:tracePt t="33563" x="6618288" y="2786063"/>
          <p14:tracePt t="33582" x="6618288" y="2811463"/>
          <p14:tracePt t="33582" x="6618288" y="2871788"/>
          <p14:tracePt t="33601" x="6618288" y="2889250"/>
          <p14:tracePt t="33622" x="6618288" y="2914650"/>
          <p14:tracePt t="33641" x="6618288" y="2932113"/>
          <p14:tracePt t="33662" x="6618288" y="2940050"/>
          <p14:tracePt t="33682" x="6618288" y="2949575"/>
          <p14:tracePt t="33771" x="6618288" y="2957513"/>
          <p14:tracePt t="33806" x="6635750" y="2965450"/>
          <p14:tracePt t="33835" x="6669088" y="2965450"/>
          <p14:tracePt t="33850" x="6737350" y="2965450"/>
          <p14:tracePt t="33862" x="6764338" y="2965450"/>
          <p14:tracePt t="33863" x="6815138" y="2965450"/>
          <p14:tracePt t="33882" x="6865938" y="2957513"/>
          <p14:tracePt t="33901" x="6918325" y="2940050"/>
          <p14:tracePt t="33922" x="6926263" y="2940050"/>
          <p14:tracePt t="33942" x="6935788" y="2922588"/>
          <p14:tracePt t="33961" x="6935788" y="2914650"/>
          <p14:tracePt t="33982" x="6935788" y="2906713"/>
          <p14:tracePt t="34030" x="6935788" y="2897188"/>
          <p14:tracePt t="34038" x="6935788" y="2889250"/>
          <p14:tracePt t="34066" x="6926263" y="2863850"/>
          <p14:tracePt t="34081" x="6926263" y="2836863"/>
          <p14:tracePt t="34103" x="6926263" y="2828925"/>
          <p14:tracePt t="34103" x="6926263" y="2794000"/>
          <p14:tracePt t="34122" x="6926263" y="2743200"/>
          <p14:tracePt t="34167" x="6926263" y="2725738"/>
          <p14:tracePt t="34266" x="6935788" y="2717800"/>
          <p14:tracePt t="34291" x="6943725" y="2717800"/>
          <p14:tracePt t="34291" x="6969125" y="2708275"/>
          <p14:tracePt t="34317" x="6978650" y="2708275"/>
          <p14:tracePt t="34329" x="7011988" y="2700338"/>
          <p14:tracePt t="34334" x="7037388" y="2700338"/>
          <p14:tracePt t="34364" x="7123113" y="2700338"/>
          <p14:tracePt t="34372" x="7218363" y="2700338"/>
          <p14:tracePt t="34381" x="7278688" y="2700338"/>
          <p14:tracePt t="34401" x="7337425" y="2700338"/>
          <p14:tracePt t="34421" x="7415213" y="2700338"/>
          <p14:tracePt t="34441" x="7475538" y="2700338"/>
          <p14:tracePt t="34557" x="7475538" y="2692400"/>
          <p14:tracePt t="34584" x="7475538" y="2665413"/>
          <p14:tracePt t="34594" x="7475538" y="2632075"/>
          <p14:tracePt t="34622" x="7475538" y="2589213"/>
          <p14:tracePt t="34622" x="7475538" y="2528888"/>
          <p14:tracePt t="34645" x="7475538" y="2520950"/>
          <p14:tracePt t="34659" x="7475538" y="2478088"/>
          <p14:tracePt t="34670" x="7475538" y="2460625"/>
          <p14:tracePt t="34695" x="7475538" y="2425700"/>
          <p14:tracePt t="34702" x="7475538" y="2417763"/>
          <p14:tracePt t="34813" x="7493000" y="2435225"/>
          <p14:tracePt t="34838" x="7526338" y="2451100"/>
          <p14:tracePt t="34851" x="7535863" y="2468563"/>
          <p14:tracePt t="34862" x="7586663" y="2503488"/>
          <p14:tracePt t="34886" x="7629525" y="2536825"/>
          <p14:tracePt t="34896" x="7672388" y="2571750"/>
          <p14:tracePt t="34901" x="7680325" y="2589213"/>
          <p14:tracePt t="34921" x="7715250" y="2622550"/>
          <p14:tracePt t="34941" x="7750175" y="2682875"/>
          <p14:tracePt t="34961" x="7750175" y="2692400"/>
          <p14:tracePt t="34981" x="7750175" y="2725738"/>
          <p14:tracePt t="35001" x="7750175" y="2743200"/>
          <p14:tracePt t="35021" x="7750175" y="2786063"/>
          <p14:tracePt t="35041" x="7740650" y="2828925"/>
          <p14:tracePt t="35061" x="7740650" y="2836863"/>
          <p14:tracePt t="35109" x="7732713" y="2863850"/>
          <p14:tracePt t="35122" x="7732713" y="2879725"/>
          <p14:tracePt t="35141" x="7732713" y="2906713"/>
          <p14:tracePt t="35141" x="7732713" y="2922588"/>
          <p14:tracePt t="35184" x="7732713" y="2957513"/>
          <p14:tracePt t="35184" x="7732713" y="2982913"/>
          <p14:tracePt t="35201" x="7732713" y="2992438"/>
          <p14:tracePt t="35245" x="7732713" y="3000375"/>
          <p14:tracePt t="35280" x="7732713" y="3008313"/>
          <p14:tracePt t="35307" x="7750175" y="3017838"/>
          <p14:tracePt t="35319" x="7793038" y="3025775"/>
          <p14:tracePt t="35400" x="7783513" y="3025775"/>
          <p14:tracePt t="35410" x="7758113" y="3025775"/>
          <p14:tracePt t="35434" x="7680325" y="3043238"/>
          <p14:tracePt t="35445" x="7604125" y="3060700"/>
          <p14:tracePt t="35469" x="7518400" y="3086100"/>
          <p14:tracePt t="35482" x="7458075" y="3103563"/>
          <p14:tracePt t="35482" x="7440613" y="3103563"/>
          <p14:tracePt t="35505" x="7432675" y="3103563"/>
          <p14:tracePt t="35532" x="7397750" y="3103563"/>
          <p14:tracePt t="35545" x="7380288" y="3103563"/>
          <p14:tracePt t="35568" x="7364413" y="3103563"/>
          <p14:tracePt t="35595" x="7329488" y="3103563"/>
          <p14:tracePt t="35608" x="7321550" y="3103563"/>
          <p14:tracePt t="35618" x="7278688" y="3103563"/>
          <p14:tracePt t="35625" x="7218363" y="3103563"/>
          <p14:tracePt t="35641" x="7132638" y="3094038"/>
          <p14:tracePt t="35661" x="6943725" y="3086100"/>
          <p14:tracePt t="35706" x="6721475" y="3078163"/>
          <p14:tracePt t="35721" x="6472238" y="3078163"/>
          <p14:tracePt t="35724" x="6386513" y="3078163"/>
          <p14:tracePt t="35741" x="6172200" y="3078163"/>
          <p14:tracePt t="35761" x="5940425" y="3103563"/>
          <p14:tracePt t="35781" x="5778500" y="3103563"/>
          <p14:tracePt t="35801" x="5683250" y="3111500"/>
          <p14:tracePt t="35821" x="5614988" y="3111500"/>
          <p14:tracePt t="35841" x="5494338" y="3111500"/>
          <p14:tracePt t="35861" x="5418138" y="3121025"/>
          <p14:tracePt t="35881" x="5322888" y="3121025"/>
          <p14:tracePt t="35901" x="5280025" y="3121025"/>
          <p14:tracePt t="35921" x="5022850" y="3136900"/>
          <p14:tracePt t="35941" x="4972050" y="3136900"/>
          <p14:tracePt t="35961" x="4860925" y="3136900"/>
          <p14:tracePt t="35980" x="4483100" y="3146425"/>
          <p14:tracePt t="36001" x="4414838" y="3146425"/>
          <p14:tracePt t="36021" x="4294188" y="3154363"/>
          <p14:tracePt t="36041" x="4122738" y="3163888"/>
          <p14:tracePt t="36061" x="3994150" y="3163888"/>
          <p14:tracePt t="36080" x="3917950" y="3171825"/>
          <p14:tracePt t="36101" x="3840163" y="3171825"/>
          <p14:tracePt t="36121" x="3754438" y="3179763"/>
          <p14:tracePt t="36141" x="3600450" y="3197225"/>
          <p14:tracePt t="36182" x="3506788" y="3197225"/>
          <p14:tracePt t="36182" x="3429000" y="3206750"/>
          <p14:tracePt t="36201" x="3308350" y="3214688"/>
          <p14:tracePt t="36244" x="3222625" y="3222625"/>
          <p14:tracePt t="36245" x="3136900" y="3240088"/>
          <p14:tracePt t="36261" x="3017838" y="3249613"/>
          <p14:tracePt t="36305" x="3008313" y="3249613"/>
          <p14:tracePt t="36321" x="2992438" y="3249613"/>
          <p14:tracePt t="36321" x="2982913" y="3249613"/>
          <p14:tracePt t="36340" x="2932113" y="3249613"/>
          <p14:tracePt t="36361" x="2871788" y="3257550"/>
          <p14:tracePt t="36380" x="2811463" y="3265488"/>
          <p14:tracePt t="36401" x="2794000" y="3265488"/>
          <p14:tracePt t="36421" x="2743200" y="3275013"/>
          <p14:tracePt t="36440" x="2674938" y="3300413"/>
          <p14:tracePt t="36461" x="2649538" y="3317875"/>
          <p14:tracePt t="36480" x="2640013" y="3317875"/>
          <p14:tracePt t="36532" x="2640013" y="3325813"/>
          <p14:tracePt t="36557" x="2622550" y="3335338"/>
          <p14:tracePt t="36569" x="2614613" y="3351213"/>
          <p14:tracePt t="36593" x="2597150" y="3378200"/>
          <p14:tracePt t="36618" x="2579688" y="3403600"/>
          <p14:tracePt t="36630" x="2571750" y="3429000"/>
          <p14:tracePt t="36641" x="2554288" y="3463925"/>
          <p14:tracePt t="36667" x="2536825" y="3514725"/>
          <p14:tracePt t="36674" x="2528888" y="3540125"/>
          <p14:tracePt t="36681" x="2520950" y="3557588"/>
          <p14:tracePt t="36700" x="2520950" y="3575050"/>
          <p14:tracePt t="36721" x="2520950" y="3582988"/>
          <p14:tracePt t="36871" x="2511425" y="3582988"/>
          <p14:tracePt t="36921" x="2503488" y="3582988"/>
          <p14:tracePt t="36939" x="2486025" y="3575050"/>
          <p14:tracePt t="36966" x="2468563" y="3549650"/>
          <p14:tracePt t="36992" x="2408238" y="3514725"/>
          <p14:tracePt t="37008" x="2392363" y="3506788"/>
          <p14:tracePt t="37009" x="2357438" y="3497263"/>
          <p14:tracePt t="37042" x="2314575" y="3489325"/>
          <p14:tracePt t="37043" x="2271713" y="3471863"/>
          <p14:tracePt t="37060" x="2203450" y="3454400"/>
          <p14:tracePt t="37106" x="2143125" y="3436938"/>
          <p14:tracePt t="37109" x="2125663" y="3429000"/>
          <p14:tracePt t="37120" x="2100263" y="3429000"/>
          <p14:tracePt t="37140" x="2074863" y="3429000"/>
          <p14:tracePt t="37160" x="2074863" y="3421063"/>
          <p14:tracePt t="37181" x="2039938" y="3421063"/>
          <p14:tracePt t="37200" x="2022475" y="3411538"/>
          <p14:tracePt t="37220" x="2014538" y="3411538"/>
          <p14:tracePt t="37355" x="2065338" y="3436938"/>
          <p14:tracePt t="37365" x="2135188" y="3454400"/>
          <p14:tracePt t="37392" x="2211388" y="3489325"/>
          <p14:tracePt t="37404" x="2289175" y="3514725"/>
          <p14:tracePt t="37420" x="2314575" y="3522663"/>
          <p14:tracePt t="37420" x="2365375" y="3540125"/>
          <p14:tracePt t="37440" x="2392363" y="3540125"/>
          <p14:tracePt t="37460" x="2435225" y="3549650"/>
          <p14:tracePt t="37481" x="2451100" y="3557588"/>
          <p14:tracePt t="37500" x="2493963" y="3565525"/>
          <p14:tracePt t="37520" x="2528888" y="3565525"/>
          <p14:tracePt t="37540" x="2563813" y="3575050"/>
          <p14:tracePt t="37560" x="2597150" y="3575050"/>
          <p14:tracePt t="37580" x="2649538" y="3575050"/>
          <p14:tracePt t="37600" x="2657475" y="3575050"/>
          <p14:tracePt t="37620" x="2665413" y="3575050"/>
          <p14:tracePt t="37640" x="2674938" y="3582988"/>
          <p14:tracePt t="37660" x="2692400" y="3582988"/>
          <p14:tracePt t="37709" x="2700338" y="3582988"/>
          <p14:tracePt t="37758" x="2708275" y="3582988"/>
          <p14:tracePt t="37816" x="2717800" y="3582988"/>
          <p14:tracePt t="37938" x="2725738" y="3582988"/>
          <p14:tracePt t="38102" x="2717800" y="3582988"/>
          <p14:tracePt t="38116" x="2708275" y="3575050"/>
          <p14:tracePt t="38129" x="2708275" y="3565525"/>
          <p14:tracePt t="38140" x="2692400" y="3565525"/>
          <p14:tracePt t="38140" x="2657475" y="3549650"/>
          <p14:tracePt t="38160" x="2649538" y="3540125"/>
          <p14:tracePt t="38180" x="2622550" y="3540125"/>
          <p14:tracePt t="38200" x="2606675" y="3532188"/>
          <p14:tracePt t="38220" x="2579688" y="3522663"/>
          <p14:tracePt t="38240" x="2563813" y="3522663"/>
          <p14:tracePt t="38260" x="2528888" y="3514725"/>
          <p14:tracePt t="38301" x="2520950" y="3506788"/>
          <p14:tracePt t="38513" x="2511425" y="3506788"/>
          <p14:tracePt t="38539" x="2493963" y="3506788"/>
          <p14:tracePt t="38552" x="2486025" y="3497263"/>
          <p14:tracePt t="38560" x="2478088" y="3497263"/>
          <p14:tracePt t="38567" x="2468563" y="3497263"/>
          <p14:tracePt t="38621" x="2460625" y="3497263"/>
          <p14:tracePt t="38763" x="2468563" y="3497263"/>
          <p14:tracePt t="38839" x="2478088" y="3497263"/>
          <p14:tracePt t="38862" x="2493963" y="3497263"/>
          <p14:tracePt t="38887" x="2511425" y="3497263"/>
          <p14:tracePt t="38935" x="2520950" y="3497263"/>
          <p14:tracePt t="38969" x="2528888" y="3497263"/>
          <p14:tracePt t="39027" x="2546350" y="3497263"/>
          <p14:tracePt t="39039" x="2554288" y="3497263"/>
          <p14:tracePt t="39049" x="2579688" y="3497263"/>
          <p14:tracePt t="39077" x="2606675" y="3497263"/>
          <p14:tracePt t="39077" x="2640013" y="3497263"/>
          <p14:tracePt t="39100" x="2649538" y="3497263"/>
          <p14:tracePt t="39113" x="2665413" y="3497263"/>
          <p14:tracePt t="39139" x="2692400" y="3497263"/>
          <p14:tracePt t="39162" x="2717800" y="3497263"/>
          <p14:tracePt t="39175" x="2725738" y="3497263"/>
          <p14:tracePt t="39400" x="2735263" y="3497263"/>
          <p14:tracePt t="39411" x="2735263" y="3489325"/>
          <p14:tracePt t="39438" x="2735263" y="3463925"/>
          <p14:tracePt t="39438" x="2743200" y="3429000"/>
          <p14:tracePt t="39464" x="2743200" y="3411538"/>
          <p14:tracePt t="39474" x="2743200" y="3368675"/>
          <p14:tracePt t="39502" x="2751138" y="3325813"/>
          <p14:tracePt t="39515" x="2751138" y="3282950"/>
          <p14:tracePt t="39528" x="2751138" y="3265488"/>
          <p14:tracePt t="39539" x="2760663" y="3214688"/>
          <p14:tracePt t="39562" x="2760663" y="3171825"/>
          <p14:tracePt t="39587" x="2760663" y="3146425"/>
          <p14:tracePt t="39587" x="2760663" y="3136900"/>
          <p14:tracePt t="39627" x="2760663" y="3128963"/>
          <p14:tracePt t="39637" x="2760663" y="3121025"/>
          <p14:tracePt t="39679" x="2768600" y="3121025"/>
          <p14:tracePt t="39710" x="2768600" y="3111500"/>
          <p14:tracePt t="39725" x="2786063" y="3111500"/>
          <p14:tracePt t="39751" x="2811463" y="3111500"/>
          <p14:tracePt t="39763" x="2846388" y="3111500"/>
          <p14:tracePt t="39773" x="2863850" y="3111500"/>
          <p14:tracePt t="39787" x="2906713" y="3111500"/>
          <p14:tracePt t="39811" x="2940050" y="3111500"/>
          <p14:tracePt t="39825" x="2965450" y="3111500"/>
          <p14:tracePt t="39835" x="2982913" y="3111500"/>
          <p14:tracePt t="39843" x="3017838" y="3111500"/>
          <p14:tracePt t="39859" x="3025775" y="3121025"/>
          <p14:tracePt t="39880" x="3043238" y="3128963"/>
          <p14:tracePt t="39899" x="3051175" y="3146425"/>
          <p14:tracePt t="39919" x="3060700" y="3171825"/>
          <p14:tracePt t="39939" x="3068638" y="3206750"/>
          <p14:tracePt t="39959" x="3086100" y="3240088"/>
          <p14:tracePt t="39980" x="3094038" y="3282950"/>
          <p14:tracePt t="39999" x="3094038" y="3325813"/>
          <p14:tracePt t="40020" x="3103563" y="3335338"/>
          <p14:tracePt t="40039" x="3103563" y="3351213"/>
          <p14:tracePt t="40060" x="3111500" y="3351213"/>
          <p14:tracePt t="40120" x="3121025" y="3360738"/>
          <p14:tracePt t="40169" x="3128963" y="3360738"/>
          <p14:tracePt t="40196" x="3154363" y="3360738"/>
          <p14:tracePt t="40208" x="3179763" y="3360738"/>
          <p14:tracePt t="40211" x="3197225" y="3360738"/>
          <p14:tracePt t="40245" x="3249613" y="3360738"/>
          <p14:tracePt t="40245" x="3308350" y="3368675"/>
          <p14:tracePt t="40259" x="3335338" y="3378200"/>
          <p14:tracePt t="40280" x="3411538" y="3394075"/>
          <p14:tracePt t="40299" x="3565525" y="3429000"/>
          <p14:tracePt t="40320" x="3592513" y="3436938"/>
          <p14:tracePt t="40339" x="3660775" y="3454400"/>
          <p14:tracePt t="40359" x="3686175" y="3471863"/>
          <p14:tracePt t="40379" x="3746500" y="3479800"/>
          <p14:tracePt t="40399" x="3771900" y="3479800"/>
          <p14:tracePt t="40419" x="3822700" y="3489325"/>
          <p14:tracePt t="40462" x="3875088" y="3489325"/>
          <p14:tracePt t="40466" x="3935413" y="3489325"/>
          <p14:tracePt t="40479" x="4003675" y="3489325"/>
          <p14:tracePt t="40521" x="4071938" y="3489325"/>
          <p14:tracePt t="40522" x="4097338" y="3489325"/>
          <p14:tracePt t="40654" x="4079875" y="3489325"/>
          <p14:tracePt t="40679" x="4046538" y="3489325"/>
          <p14:tracePt t="40689" x="3986213" y="3489325"/>
          <p14:tracePt t="40715" x="3943350" y="3489325"/>
          <p14:tracePt t="40726" x="3849688" y="3497263"/>
          <p14:tracePt t="40739" x="3814763" y="3506788"/>
          <p14:tracePt t="40761" x="3721100" y="3514725"/>
          <p14:tracePt t="40772" x="3608388" y="3522663"/>
          <p14:tracePt t="40779" x="3522663" y="3540125"/>
          <p14:tracePt t="40825" x="3454400" y="3557588"/>
          <p14:tracePt t="40825" x="3394075" y="3557588"/>
          <p14:tracePt t="40850" x="3368675" y="3565525"/>
          <p14:tracePt t="40866" x="3308350" y="3565525"/>
          <p14:tracePt t="40887" x="3282950" y="3575050"/>
          <p14:tracePt t="40900" x="3257550" y="3575050"/>
          <p14:tracePt t="40906" x="3214688" y="3575050"/>
          <p14:tracePt t="40919" x="3154363" y="3582988"/>
          <p14:tracePt t="40939" x="3121025" y="3582988"/>
          <p14:tracePt t="40959" x="3035300" y="3592513"/>
          <p14:tracePt t="40979" x="3008313" y="3592513"/>
          <p14:tracePt t="40999" x="2957513" y="3600450"/>
          <p14:tracePt t="41097" x="2940050" y="3600450"/>
          <p14:tracePt t="41125" x="2932113" y="3600450"/>
          <p14:tracePt t="41138" x="2914650" y="3592513"/>
          <p14:tracePt t="41148" x="2897188" y="3592513"/>
          <p14:tracePt t="41162" x="2863850" y="3575050"/>
          <p14:tracePt t="41179" x="2854325" y="3575050"/>
          <p14:tracePt t="41199" x="2828925" y="3575050"/>
          <p14:tracePt t="41200" x="2803525" y="3575050"/>
          <p14:tracePt t="41219" x="2794000" y="3565525"/>
          <p14:tracePt t="41239" x="2786063" y="3565525"/>
          <p14:tracePt t="41448" x="2794000" y="3557588"/>
          <p14:tracePt t="41458" x="2794000" y="3549650"/>
          <p14:tracePt t="41483" x="2794000" y="3540125"/>
          <p14:tracePt t="41508" x="2803525" y="3540125"/>
          <p14:tracePt t="41536" x="2803525" y="3532188"/>
          <p14:tracePt t="41589" x="2811463" y="3532188"/>
          <p14:tracePt t="41650" x="2811463" y="3522663"/>
          <p14:tracePt t="41684" x="2820988" y="3522663"/>
          <p14:tracePt t="41730" x="2820988" y="3514725"/>
          <p14:tracePt t="41740" x="2820988" y="3506788"/>
          <p14:tracePt t="41764" x="2820988" y="3497263"/>
          <p14:tracePt t="41774" x="2820988" y="3471863"/>
          <p14:tracePt t="41799" x="2820988" y="3463925"/>
          <p14:tracePt t="41812" x="2820988" y="3436938"/>
          <p14:tracePt t="41822" x="2820988" y="3411538"/>
          <p14:tracePt t="41847" x="2820988" y="3378200"/>
          <p14:tracePt t="41858" x="2820988" y="3343275"/>
          <p14:tracePt t="41888" x="2811463" y="3292475"/>
          <p14:tracePt t="41898" x="2811463" y="3282950"/>
          <p14:tracePt t="41923" x="2811463" y="3275013"/>
          <p14:tracePt t="41927" x="2811463" y="3249613"/>
          <p14:tracePt t="41995" x="2811463" y="3240088"/>
          <p14:tracePt t="42068" x="2811463" y="3232150"/>
          <p14:tracePt t="42116" x="2811463" y="3222625"/>
          <p14:tracePt t="42165" x="2811463" y="3214688"/>
          <p14:tracePt t="42176" x="2811463" y="3206750"/>
          <p14:tracePt t="42276" x="2828925" y="3189288"/>
          <p14:tracePt t="42301" x="2836863" y="3189288"/>
          <p14:tracePt t="42311" x="2854325" y="3189288"/>
          <p14:tracePt t="42335" x="2914650" y="3197225"/>
          <p14:tracePt t="42348" x="2922588" y="3197225"/>
          <p14:tracePt t="42359" x="2974975" y="3214688"/>
          <p14:tracePt t="42384" x="3025775" y="3232150"/>
          <p14:tracePt t="42398" x="3051175" y="3232150"/>
          <p14:tracePt t="42465" x="3060700" y="3232150"/>
          <p14:tracePt t="42691" x="3068638" y="3249613"/>
          <p14:tracePt t="42726" x="3068638" y="3275013"/>
          <p14:tracePt t="42737" x="3068638" y="3317875"/>
          <p14:tracePt t="42761" x="3068638" y="3343275"/>
          <p14:tracePt t="42773" x="3068638" y="3368675"/>
          <p14:tracePt t="42787" x="3068638" y="3378200"/>
          <p14:tracePt t="42807" x="3068638" y="3394075"/>
          <p14:tracePt t="42985" x="3078163" y="3394075"/>
          <p14:tracePt t="43008" x="3086100" y="3394075"/>
          <p14:tracePt t="43022" x="3094038" y="3386138"/>
          <p14:tracePt t="43032" x="3111500" y="3386138"/>
          <p14:tracePt t="43060" x="3128963" y="3386138"/>
          <p14:tracePt t="43072" x="3179763" y="3386138"/>
          <p14:tracePt t="43082" x="3206750" y="3386138"/>
          <p14:tracePt t="43099" x="3265488" y="3394075"/>
          <p14:tracePt t="43121" x="3325813" y="3403600"/>
          <p14:tracePt t="43122" x="3386138" y="3411538"/>
          <p14:tracePt t="43144" x="3463925" y="3421063"/>
          <p14:tracePt t="43181" x="3514725" y="3429000"/>
          <p14:tracePt t="43182" x="3532188" y="3429000"/>
          <p14:tracePt t="43233" x="3549650" y="3429000"/>
          <p14:tracePt t="43233" x="3582988" y="3429000"/>
          <p14:tracePt t="43256" x="3592513" y="3429000"/>
          <p14:tracePt t="43269" x="3617913" y="3429000"/>
          <p14:tracePt t="43296" x="3635375" y="3429000"/>
          <p14:tracePt t="43309" x="3678238" y="3429000"/>
          <p14:tracePt t="43319" x="3694113" y="3429000"/>
          <p14:tracePt t="43319" x="3721100" y="3429000"/>
          <p14:tracePt t="43339" x="3754438" y="3429000"/>
          <p14:tracePt t="43359" x="3771900" y="3429000"/>
          <p14:tracePt t="43379" x="3806825" y="3429000"/>
          <p14:tracePt t="43422" x="3840163" y="3429000"/>
          <p14:tracePt t="43495" x="3849688" y="3429000"/>
          <p14:tracePt t="43505" x="3857625" y="3429000"/>
          <p14:tracePt t="43585" x="3865563" y="3421063"/>
          <p14:tracePt t="43601" x="3865563" y="3403600"/>
          <p14:tracePt t="43624" x="3865563" y="3386138"/>
          <p14:tracePt t="43635" x="3865563" y="3343275"/>
          <p14:tracePt t="43660" x="3865563" y="3308350"/>
          <p14:tracePt t="43670" x="3857625" y="3257550"/>
          <p14:tracePt t="43694" x="3857625" y="3240088"/>
          <p14:tracePt t="43724" x="3857625" y="3232150"/>
          <p14:tracePt t="43790" x="3865563" y="3222625"/>
          <p14:tracePt t="43835" x="3892550" y="3222625"/>
          <p14:tracePt t="43853" x="3908425" y="3222625"/>
          <p14:tracePt t="43877" x="3943350" y="3222625"/>
          <p14:tracePt t="43890" x="4029075" y="3222625"/>
          <p14:tracePt t="43906" x="4046538" y="3222625"/>
          <p14:tracePt t="43925" x="4114800" y="3232150"/>
          <p14:tracePt t="43939" x="4165600" y="3240088"/>
          <p14:tracePt t="43960" x="4208463" y="3257550"/>
          <p14:tracePt t="43961" x="4225925" y="3257550"/>
          <p14:tracePt t="43979" x="4251325" y="3265488"/>
          <p14:tracePt t="44026" x="4251325" y="3275013"/>
          <p14:tracePt t="44052" x="4260850" y="3292475"/>
          <p14:tracePt t="44066" x="4260850" y="3308350"/>
          <p14:tracePt t="44069" x="4260850" y="3343275"/>
          <p14:tracePt t="44101" x="4260850" y="3394075"/>
          <p14:tracePt t="44106" x="4260850" y="3403600"/>
          <p14:tracePt t="44119" x="4260850" y="3497263"/>
          <p14:tracePt t="44160" x="4268788" y="3540125"/>
          <p14:tracePt t="44279" x="4278313" y="3540125"/>
          <p14:tracePt t="44360" x="4286250" y="3540125"/>
          <p14:tracePt t="44386" x="4303713" y="3522663"/>
          <p14:tracePt t="44398" x="4337050" y="3514725"/>
          <p14:tracePt t="44411" x="4354513" y="3514725"/>
          <p14:tracePt t="44421" x="4414838" y="3514725"/>
          <p14:tracePt t="44447" x="4483100" y="3514725"/>
          <p14:tracePt t="44466" x="4578350" y="3540125"/>
          <p14:tracePt t="44467" x="4621213" y="3549650"/>
          <p14:tracePt t="44478" x="4722813" y="3575050"/>
          <p14:tracePt t="44498" x="4826000" y="3592513"/>
          <p14:tracePt t="44519" x="4860925" y="3600450"/>
          <p14:tracePt t="44539" x="4868863" y="3600450"/>
          <p14:tracePt t="44558" x="4878388" y="3600450"/>
          <p14:tracePt t="44579" x="4886325" y="3600450"/>
          <p14:tracePt t="44678" x="4886325" y="3582988"/>
          <p14:tracePt t="44722" x="4886325" y="3575050"/>
          <p14:tracePt t="44748" x="4886325" y="3565525"/>
          <p14:tracePt t="44791" x="4878388" y="3565525"/>
          <p14:tracePt t="44832" x="4878388" y="3557588"/>
          <p14:tracePt t="44879" x="4886325" y="3557588"/>
          <p14:tracePt t="44892" x="4894263" y="3557588"/>
          <p14:tracePt t="44917" x="4903788" y="3557588"/>
          <p14:tracePt t="45031" x="4894263" y="3557588"/>
          <p14:tracePt t="45271" x="4886325" y="3557588"/>
          <p14:tracePt t="45454" x="4894263" y="3549650"/>
          <p14:tracePt t="45467" x="4903788" y="3549650"/>
          <p14:tracePt t="45477" x="4921250" y="3549650"/>
          <p14:tracePt t="45497" x="4946650" y="3540125"/>
          <p14:tracePt t="45497" x="4954588" y="3540125"/>
          <p14:tracePt t="45517" x="4989513" y="3540125"/>
          <p14:tracePt t="45538" x="5040313" y="3532188"/>
          <p14:tracePt t="45558" x="5083175" y="3532188"/>
          <p14:tracePt t="45578" x="5143500" y="3522663"/>
          <p14:tracePt t="45598" x="5203825" y="3522663"/>
          <p14:tracePt t="45642" x="5264150" y="3522663"/>
          <p14:tracePt t="45647" x="5332413" y="3522663"/>
          <p14:tracePt t="45658" x="5392738" y="3522663"/>
          <p14:tracePt t="45705" x="5435600" y="3522663"/>
          <p14:tracePt t="45718" x="5443538" y="3522663"/>
          <p14:tracePt t="45723" x="5461000" y="3522663"/>
          <p14:tracePt t="45785" x="5468938" y="3522663"/>
          <p14:tracePt t="46166" x="5461000" y="3522663"/>
          <p14:tracePt t="46242" x="5461000" y="3514725"/>
          <p14:tracePt t="46417" x="5451475" y="3514725"/>
          <p14:tracePt t="46428" x="5443538" y="3514725"/>
          <p14:tracePt t="46460" x="5418138" y="3514725"/>
          <p14:tracePt t="46472" x="5357813" y="3522663"/>
          <p14:tracePt t="46484" x="5340350" y="3522663"/>
          <p14:tracePt t="46508" x="5297488" y="3540125"/>
          <p14:tracePt t="46518" x="5264150" y="3549650"/>
          <p14:tracePt t="46543" x="5229225" y="3557588"/>
          <p14:tracePt t="46545" x="5194300" y="3557588"/>
          <p14:tracePt t="46606" x="5186363" y="3557588"/>
          <p14:tracePt t="46632" x="5178425" y="3557588"/>
          <p14:tracePt t="46642" x="5151438" y="3557588"/>
          <p14:tracePt t="46679" x="5143500" y="3557588"/>
          <p14:tracePt t="46689" x="5126038" y="3557588"/>
          <p14:tracePt t="46784" x="5135563" y="3549650"/>
          <p14:tracePt t="46803" x="5151438" y="3540125"/>
          <p14:tracePt t="46835" x="5160963" y="3540125"/>
          <p14:tracePt t="46845" x="5211763" y="3522663"/>
          <p14:tracePt t="46870" x="5237163" y="3522663"/>
          <p14:tracePt t="46884" x="5280025" y="3514725"/>
          <p14:tracePt t="46885" x="5297488" y="3514725"/>
          <p14:tracePt t="46918" x="5357813" y="3514725"/>
          <p14:tracePt t="46918" x="5375275" y="3514725"/>
          <p14:tracePt t="46937" x="5392738" y="3514725"/>
          <p14:tracePt t="46957" x="5400675" y="3514725"/>
          <p14:tracePt t="46977" x="5408613" y="3514725"/>
          <p14:tracePt t="47167" x="5408613" y="3532188"/>
          <p14:tracePt t="47180" x="5408613" y="3557588"/>
          <p14:tracePt t="47190" x="5408613" y="3608388"/>
          <p14:tracePt t="47216" x="5408613" y="3678238"/>
          <p14:tracePt t="47228" x="5408613" y="3736975"/>
          <p14:tracePt t="47235" x="5408613" y="3746500"/>
          <p14:tracePt t="47239" x="5418138" y="3806825"/>
          <p14:tracePt t="47256" x="5426075" y="3806825"/>
          <p14:tracePt t="47395" x="5435600" y="3806825"/>
          <p14:tracePt t="47420" x="5451475" y="3806825"/>
          <p14:tracePt t="47432" x="5468938" y="3797300"/>
          <p14:tracePt t="47436" x="5486400" y="3797300"/>
          <p14:tracePt t="47467" x="5537200" y="3779838"/>
          <p14:tracePt t="47480" x="5597525" y="3779838"/>
          <p14:tracePt t="47496" x="5614988" y="3771900"/>
          <p14:tracePt t="47502" x="5649913" y="3771900"/>
          <p14:tracePt t="47516" x="5683250" y="3771900"/>
          <p14:tracePt t="47537" x="5708650" y="3763963"/>
          <p14:tracePt t="47557" x="5726113" y="3763963"/>
          <p14:tracePt t="47598" x="5726113" y="3746500"/>
          <p14:tracePt t="47622" x="5726113" y="3711575"/>
          <p14:tracePt t="47647" x="5718175" y="3651250"/>
          <p14:tracePt t="47657" x="5708650" y="3592513"/>
          <p14:tracePt t="47678" x="5700713" y="3532188"/>
          <p14:tracePt t="47704" x="5700713" y="3514725"/>
          <p14:tracePt t="47738" x="5700713" y="3506788"/>
          <p14:tracePt t="47772" x="5708650" y="3506788"/>
          <p14:tracePt t="47794" x="5718175" y="3506788"/>
          <p14:tracePt t="47819" x="5726113" y="3506788"/>
          <p14:tracePt t="47830" x="5743575" y="3506788"/>
          <p14:tracePt t="47843" x="5768975" y="3506788"/>
          <p14:tracePt t="47853" x="5821363" y="3506788"/>
          <p14:tracePt t="47878" x="5889625" y="3497263"/>
          <p14:tracePt t="47879" x="5907088" y="3497263"/>
          <p14:tracePt t="47897" x="5983288" y="3489325"/>
          <p14:tracePt t="47917" x="6069013" y="3489325"/>
          <p14:tracePt t="47937" x="6146800" y="3479800"/>
          <p14:tracePt t="47956" x="6197600" y="3479800"/>
          <p14:tracePt t="47977" x="6257925" y="3479800"/>
          <p14:tracePt t="47997" x="6265863" y="3479800"/>
          <p14:tracePt t="48016" x="6275388" y="3479800"/>
          <p14:tracePt t="48119" x="6283325" y="3479800"/>
          <p14:tracePt t="48142" x="6292850" y="3489325"/>
          <p14:tracePt t="48166" x="6318250" y="3506788"/>
          <p14:tracePt t="48178" x="6369050" y="3549650"/>
          <p14:tracePt t="48196" x="6403975" y="3575050"/>
          <p14:tracePt t="48197" x="6507163" y="3635375"/>
          <p14:tracePt t="48238" x="6557963" y="3668713"/>
          <p14:tracePt t="48238" x="6565900" y="3668713"/>
          <p14:tracePt t="48280" x="6575425" y="3694113"/>
          <p14:tracePt t="48318" x="6575425" y="3703638"/>
          <p14:tracePt t="48331" x="6583363" y="3711575"/>
          <p14:tracePt t="48341" x="6583363" y="3721100"/>
          <p14:tracePt t="48366" x="6592888" y="3746500"/>
          <p14:tracePt t="48379" x="6592888" y="3754438"/>
          <p14:tracePt t="48388" x="6592888" y="3771900"/>
          <p14:tracePt t="48420" x="6592888" y="3779838"/>
          <p14:tracePt t="48554" x="6600825" y="3771900"/>
          <p14:tracePt t="48585" x="6618288" y="3754438"/>
          <p14:tracePt t="48597" x="6626225" y="3746500"/>
          <p14:tracePt t="48608" x="6651625" y="3721100"/>
          <p14:tracePt t="48635" x="6704013" y="3703638"/>
          <p14:tracePt t="48645" x="6729413" y="3703638"/>
          <p14:tracePt t="48668" x="6746875" y="3694113"/>
          <p14:tracePt t="48736" x="6721475" y="3694113"/>
          <p14:tracePt t="48750" x="6643688" y="3694113"/>
          <p14:tracePt t="48775" x="6532563" y="3711575"/>
          <p14:tracePt t="48787" x="6454775" y="3721100"/>
          <p14:tracePt t="48798" x="6275388" y="3729038"/>
          <p14:tracePt t="48825" x="6061075" y="3746500"/>
          <p14:tracePt t="48838" x="5794375" y="3746500"/>
          <p14:tracePt t="48856" x="5708650" y="3754438"/>
          <p14:tracePt t="48856" x="5572125" y="3754438"/>
          <p14:tracePt t="48876" x="5426075" y="3754438"/>
          <p14:tracePt t="48896" x="5211763" y="3746500"/>
          <p14:tracePt t="48916" x="5108575" y="3746500"/>
          <p14:tracePt t="48936" x="5006975" y="3746500"/>
          <p14:tracePt t="48956" x="4886325" y="3746500"/>
          <p14:tracePt t="48976" x="4818063" y="3746500"/>
          <p14:tracePt t="48996" x="4722813" y="3746500"/>
          <p14:tracePt t="49016" x="4611688" y="3736975"/>
          <p14:tracePt t="49036" x="4543425" y="3729038"/>
          <p14:tracePt t="49056" x="4483100" y="3711575"/>
          <p14:tracePt t="49076" x="4414838" y="3694113"/>
          <p14:tracePt t="49096" x="4303713" y="3651250"/>
          <p14:tracePt t="49137" x="4225925" y="3625850"/>
          <p14:tracePt t="49137" x="4157663" y="3582988"/>
          <p14:tracePt t="49156" x="4132263" y="3565525"/>
          <p14:tracePt t="49200" x="4122738" y="3557588"/>
          <p14:tracePt t="49200" x="4114800" y="3540125"/>
          <p14:tracePt t="49242" x="4114800" y="3514725"/>
          <p14:tracePt t="49248" x="4114800" y="3506788"/>
          <p14:tracePt t="49277" x="4122738" y="3497263"/>
          <p14:tracePt t="49277" x="4132263" y="3471863"/>
          <p14:tracePt t="49296" x="4132263" y="3463925"/>
          <p14:tracePt t="49316" x="4140200" y="3446463"/>
          <p14:tracePt t="49336" x="4149725" y="3394075"/>
          <p14:tracePt t="49356" x="4149725" y="3360738"/>
          <p14:tracePt t="49376" x="4149725" y="3343275"/>
          <p14:tracePt t="49396" x="4097338" y="3265488"/>
          <p14:tracePt t="49437" x="4046538" y="3222625"/>
          <p14:tracePt t="49437" x="4029075" y="3197225"/>
          <p14:tracePt t="49456" x="3951288" y="3154363"/>
          <p14:tracePt t="49476" x="3892550" y="3121025"/>
          <p14:tracePt t="49496" x="3789363" y="3068638"/>
          <p14:tracePt t="49516" x="3711575" y="3043238"/>
          <p14:tracePt t="49536" x="3625850" y="3000375"/>
          <p14:tracePt t="49556" x="3471863" y="2932113"/>
          <p14:tracePt t="49576" x="3403600" y="2897188"/>
          <p14:tracePt t="49596" x="3343275" y="2879725"/>
          <p14:tracePt t="49616" x="3257550" y="2871788"/>
          <p14:tracePt t="49635" x="3222625" y="2871788"/>
          <p14:tracePt t="49656" x="3197225" y="2871788"/>
          <p14:tracePt t="49676" x="3171825" y="2871788"/>
          <p14:tracePt t="49696" x="3060700" y="2871788"/>
          <p14:tracePt t="49716" x="3000375" y="2879725"/>
          <p14:tracePt t="49735" x="2957513" y="2879725"/>
          <p14:tracePt t="49756" x="2922588" y="2889250"/>
          <p14:tracePt t="49775" x="2871788" y="2897188"/>
          <p14:tracePt t="49796" x="2786063" y="2922588"/>
          <p14:tracePt t="49816" x="2735263" y="2940050"/>
          <p14:tracePt t="49835" x="2682875" y="2957513"/>
          <p14:tracePt t="49855" x="2665413" y="2974975"/>
          <p14:tracePt t="49876" x="2649538" y="2982913"/>
          <p14:tracePt t="49896" x="2632075" y="3008313"/>
          <p14:tracePt t="49916" x="2579688" y="3078163"/>
          <p14:tracePt t="49935" x="2554288" y="3128963"/>
          <p14:tracePt t="49956" x="2536825" y="3154363"/>
          <p14:tracePt t="49975" x="2511425" y="3206750"/>
          <p14:tracePt t="49996" x="2486025" y="3275013"/>
          <p14:tracePt t="50016" x="2478088" y="3300413"/>
          <p14:tracePt t="50035" x="2478088" y="3308350"/>
          <p14:tracePt t="50056" x="2478088" y="3378200"/>
          <p14:tracePt t="50098" x="2478088" y="3411538"/>
          <p14:tracePt t="50105" x="2493963" y="3429000"/>
          <p14:tracePt t="50116" x="2520950" y="3463925"/>
          <p14:tracePt t="50135" x="2554288" y="3506788"/>
          <p14:tracePt t="50156" x="2589213" y="3557588"/>
          <p14:tracePt t="50176" x="2657475" y="3617913"/>
          <p14:tracePt t="50196" x="2735263" y="3668713"/>
          <p14:tracePt t="50216" x="2863850" y="3754438"/>
          <p14:tracePt t="50235" x="2957513" y="3806825"/>
          <p14:tracePt t="50279" x="3035300" y="3849688"/>
          <p14:tracePt t="50279" x="3094038" y="3875088"/>
          <p14:tracePt t="50296" x="3171825" y="3917950"/>
          <p14:tracePt t="50337" x="3257550" y="3943350"/>
          <p14:tracePt t="50339" x="3317875" y="3960813"/>
          <p14:tracePt t="50355" x="3343275" y="3968750"/>
          <p14:tracePt t="50376" x="3429000" y="3986213"/>
          <p14:tracePt t="50395" x="3489325" y="3994150"/>
          <p14:tracePt t="50415" x="3557588" y="3994150"/>
          <p14:tracePt t="50436" x="3600450" y="3986213"/>
          <p14:tracePt t="50456" x="3754438" y="3935413"/>
          <p14:tracePt t="50476" x="3832225" y="3908425"/>
          <p14:tracePt t="50495" x="3857625" y="3900488"/>
          <p14:tracePt t="50515" x="3960813" y="3832225"/>
          <p14:tracePt t="50535" x="3994150" y="3806825"/>
          <p14:tracePt t="50555" x="4054475" y="3763963"/>
          <p14:tracePt t="50575" x="4106863" y="3721100"/>
          <p14:tracePt t="50595" x="4183063" y="3643313"/>
          <p14:tracePt t="50641" x="4225925" y="3600450"/>
          <p14:tracePt t="50655" x="4286250" y="3532188"/>
          <p14:tracePt t="50667" x="4321175" y="3471863"/>
          <p14:tracePt t="50675" x="4337050" y="3454400"/>
          <p14:tracePt t="50695" x="4379913" y="3360738"/>
          <p14:tracePt t="50716" x="4389438" y="3335338"/>
          <p14:tracePt t="50735" x="4397375" y="3275013"/>
          <p14:tracePt t="50778" x="4397375" y="3240088"/>
          <p14:tracePt t="50791" x="4397375" y="3179763"/>
          <p14:tracePt t="50795" x="4397375" y="3163888"/>
          <p14:tracePt t="50815" x="4379913" y="3121025"/>
          <p14:tracePt t="50835" x="4354513" y="3078163"/>
          <p14:tracePt t="50855" x="4337050" y="3051175"/>
          <p14:tracePt t="50876" x="4294188" y="3008313"/>
          <p14:tracePt t="50895" x="4217988" y="2965450"/>
          <p14:tracePt t="50915" x="4149725" y="2949575"/>
          <p14:tracePt t="50935" x="4106863" y="2940050"/>
          <p14:tracePt t="50955" x="4021138" y="2922588"/>
          <p14:tracePt t="50996" x="3951288" y="2922588"/>
          <p14:tracePt t="50997" x="3875088" y="2914650"/>
          <p14:tracePt t="51015" x="3797300" y="2914650"/>
          <p14:tracePt t="51058" x="3736975" y="2914650"/>
          <p14:tracePt t="51066" x="3703638" y="2914650"/>
          <p14:tracePt t="51075" x="3643313" y="2914650"/>
          <p14:tracePt t="51095" x="3540125" y="2914650"/>
          <p14:tracePt t="51115" x="3411538" y="2914650"/>
          <p14:tracePt t="51135" x="3325813" y="2914650"/>
          <p14:tracePt t="51155" x="3222625" y="2922588"/>
          <p14:tracePt t="51175" x="3111500" y="2932113"/>
          <p14:tracePt t="51195" x="3078163" y="2940050"/>
          <p14:tracePt t="51215" x="3017838" y="2949575"/>
          <p14:tracePt t="51235" x="2982913" y="2957513"/>
          <p14:tracePt t="51255" x="2914650" y="2982913"/>
          <p14:tracePt t="51275" x="2863850" y="3008313"/>
          <p14:tracePt t="51295" x="2811463" y="3043238"/>
          <p14:tracePt t="51315" x="2794000" y="3060700"/>
          <p14:tracePt t="51335" x="2786063" y="3078163"/>
          <p14:tracePt t="51355" x="2768600" y="3086100"/>
          <p14:tracePt t="51375" x="2751138" y="3128963"/>
          <p14:tracePt t="51395" x="2751138" y="3146425"/>
          <p14:tracePt t="51415" x="2735263" y="3214688"/>
          <p14:tracePt t="51435" x="2725738" y="3232150"/>
          <p14:tracePt t="51455" x="2725738" y="3249613"/>
          <p14:tracePt t="51475" x="2725738" y="3292475"/>
          <p14:tracePt t="51475" x="2725738" y="3317875"/>
          <p14:tracePt t="51495" x="2725738" y="3378200"/>
          <p14:tracePt t="51515" x="2725738" y="3403600"/>
          <p14:tracePt t="51535" x="2725738" y="3421063"/>
          <p14:tracePt t="51555" x="2768600" y="3506788"/>
          <p14:tracePt t="51575" x="2778125" y="3522663"/>
          <p14:tracePt t="51595" x="2820988" y="3565525"/>
          <p14:tracePt t="51615" x="2897188" y="3617913"/>
          <p14:tracePt t="51635" x="3008313" y="3686175"/>
          <p14:tracePt t="51655" x="3094038" y="3721100"/>
          <p14:tracePt t="51675" x="3197225" y="3754438"/>
          <p14:tracePt t="51695" x="3292475" y="3779838"/>
          <p14:tracePt t="51715" x="3360738" y="3797300"/>
          <p14:tracePt t="51735" x="3454400" y="3806825"/>
          <p14:tracePt t="51755" x="3549650" y="3806825"/>
          <p14:tracePt t="51775" x="3600450" y="3806825"/>
          <p14:tracePt t="51795" x="3703638" y="3806825"/>
          <p14:tracePt t="51815" x="3797300" y="3797300"/>
          <p14:tracePt t="51835" x="3865563" y="3789363"/>
          <p14:tracePt t="51855" x="3951288" y="3771900"/>
          <p14:tracePt t="51895" x="4021138" y="3746500"/>
          <p14:tracePt t="51895" x="4064000" y="3729038"/>
          <p14:tracePt t="51915" x="4071938" y="3721100"/>
          <p14:tracePt t="51935" x="4089400" y="3711575"/>
          <p14:tracePt t="51957" x="4097338" y="3703638"/>
          <p14:tracePt t="51975" x="4114800" y="3678238"/>
          <p14:tracePt t="52019" x="4132263" y="3651250"/>
          <p14:tracePt t="52023" x="4140200" y="3625850"/>
          <p14:tracePt t="52035" x="4149725" y="3625850"/>
          <p14:tracePt t="52055" x="4157663" y="3600450"/>
          <p14:tracePt t="52075" x="4183063" y="3557588"/>
          <p14:tracePt t="52124" x="4192588" y="3532188"/>
          <p14:tracePt t="52125" x="4192588" y="3522663"/>
          <p14:tracePt t="52160" x="4192588" y="3514725"/>
          <p14:tracePt t="52175" x="4200525" y="3506788"/>
          <p14:tracePt t="52212" x="4200525" y="3497263"/>
          <p14:tracePt t="52236" x="4200525" y="3489325"/>
          <p14:tracePt t="52337" x="4200525" y="3479800"/>
          <p14:tracePt t="52409" x="4192588" y="3471863"/>
          <p14:tracePt t="52471" x="4183063" y="3463925"/>
          <p14:tracePt t="52482" x="4175125" y="3463925"/>
          <p14:tracePt t="52786" x="4175125" y="3471863"/>
          <p14:tracePt t="52802" x="4157663" y="3471863"/>
          <p14:tracePt t="52822" x="4079875" y="3479800"/>
          <p14:tracePt t="52834" x="4021138" y="3479800"/>
          <p14:tracePt t="52844" x="3994150" y="3489325"/>
          <p14:tracePt t="52854" x="3925888" y="3489325"/>
          <p14:tracePt t="52874" x="3865563" y="3489325"/>
          <p14:tracePt t="52894" x="3814763" y="3497263"/>
          <p14:tracePt t="52915" x="3763963" y="3497263"/>
          <p14:tracePt t="52934" x="3686175" y="3497263"/>
          <p14:tracePt t="52955" x="3635375" y="3506788"/>
          <p14:tracePt t="52995" x="3575050" y="3506788"/>
          <p14:tracePt t="52996" x="3506788" y="3506788"/>
          <p14:tracePt t="53015" x="3446463" y="3506788"/>
          <p14:tracePt t="53034" x="3421063" y="3506788"/>
          <p14:tracePt t="53055" x="3368675" y="3506788"/>
          <p14:tracePt t="53106" x="3325813" y="3497263"/>
          <p14:tracePt t="53119" x="3292475" y="3497263"/>
          <p14:tracePt t="53129" x="3282950" y="3489325"/>
          <p14:tracePt t="53142" x="3232150" y="3489325"/>
          <p14:tracePt t="53154" x="3197225" y="3479800"/>
          <p14:tracePt t="53174" x="3163888" y="3479800"/>
          <p14:tracePt t="53195" x="3154363" y="3479800"/>
          <p14:tracePt t="53322" x="3163888" y="3479800"/>
          <p14:tracePt t="53352" x="3163888" y="3471863"/>
          <p14:tracePt t="53362" x="3171825" y="3471863"/>
          <p14:tracePt t="53465" x="3171825" y="3463925"/>
          <p14:tracePt t="53512" x="3171825" y="3454400"/>
          <p14:tracePt t="53547" x="3171825" y="3436938"/>
          <p14:tracePt t="53561" x="3179763" y="3436938"/>
          <p14:tracePt t="53575" x="3179763" y="3429000"/>
          <p14:tracePt t="53596" x="3189288" y="3421063"/>
          <p14:tracePt t="53596" x="3206750" y="3403600"/>
          <p14:tracePt t="53614" x="3257550" y="3378200"/>
          <p14:tracePt t="53657" x="3282950" y="3351213"/>
          <p14:tracePt t="53657" x="3325813" y="3325813"/>
          <p14:tracePt t="53674" x="3386138" y="3300413"/>
          <p14:tracePt t="53716" x="3446463" y="3275013"/>
          <p14:tracePt t="53716" x="3497263" y="3232150"/>
          <p14:tracePt t="53734" x="3514725" y="3232150"/>
          <p14:tracePt t="53754" x="3565525" y="3197225"/>
          <p14:tracePt t="53774" x="3635375" y="3163888"/>
          <p14:tracePt t="53794" x="3686175" y="3136900"/>
          <p14:tracePt t="53814" x="3711575" y="3128963"/>
          <p14:tracePt t="53834" x="3797300" y="3094038"/>
          <p14:tracePt t="53854" x="3857625" y="3086100"/>
          <p14:tracePt t="53874" x="3917950" y="3086100"/>
          <p14:tracePt t="53894" x="4011613" y="3094038"/>
          <p14:tracePt t="53914" x="4079875" y="3128963"/>
          <p14:tracePt t="53954" x="4140200" y="3179763"/>
          <p14:tracePt t="53955" x="4149725" y="3189288"/>
          <p14:tracePt t="53974" x="4192588" y="3232150"/>
          <p14:tracePt t="53994" x="4208463" y="3265488"/>
          <p14:tracePt t="54014" x="4225925" y="3292475"/>
          <p14:tracePt t="54034" x="4225925" y="3308350"/>
          <p14:tracePt t="54054" x="4243388" y="3325813"/>
          <p14:tracePt t="54074" x="4251325" y="3335338"/>
          <p14:tracePt t="54197" x="4243388" y="3335338"/>
          <p14:tracePt t="54222" x="4225925" y="3325813"/>
          <p14:tracePt t="54234" x="4200525" y="3308350"/>
          <p14:tracePt t="54254" x="4192588" y="3300413"/>
          <p14:tracePt t="54254" x="4149725" y="3282950"/>
          <p14:tracePt t="54274" x="4064000" y="3240088"/>
          <p14:tracePt t="54294" x="3978275" y="3214688"/>
          <p14:tracePt t="54314" x="3875088" y="3189288"/>
          <p14:tracePt t="54334" x="3814763" y="3189288"/>
          <p14:tracePt t="54354" x="3763963" y="3189288"/>
          <p14:tracePt t="54374" x="3694113" y="3189288"/>
          <p14:tracePt t="54394" x="3625850" y="3206750"/>
          <p14:tracePt t="54414" x="3557588" y="3232150"/>
          <p14:tracePt t="54434" x="3497263" y="3265488"/>
          <p14:tracePt t="54454" x="3429000" y="3292475"/>
          <p14:tracePt t="54474" x="3421063" y="3300413"/>
          <p14:tracePt t="54494" x="3394075" y="3317875"/>
          <p14:tracePt t="54514" x="3360738" y="3343275"/>
          <p14:tracePt t="54534" x="3257550" y="3429000"/>
          <p14:tracePt t="54554" x="3232150" y="3436938"/>
          <p14:tracePt t="54574" x="3214688" y="3454400"/>
          <p14:tracePt t="54594" x="3206750" y="3463925"/>
          <p14:tracePt t="54813" x="3206750" y="3454400"/>
          <p14:tracePt t="54816" x="3206750" y="3446463"/>
          <p14:tracePt t="54841" x="3206750" y="3436938"/>
          <p14:tracePt t="54855" x="3206750" y="3403600"/>
          <p14:tracePt t="54861" x="3206750" y="3394075"/>
          <p14:tracePt t="54874" x="3206750" y="3360738"/>
          <p14:tracePt t="54894" x="3206750" y="3335338"/>
          <p14:tracePt t="54914" x="3206750" y="3317875"/>
          <p14:tracePt t="54934" x="3206750" y="3292475"/>
          <p14:tracePt t="54978" x="3214688" y="3292475"/>
          <p14:tracePt t="54988" x="3214688" y="3275013"/>
          <p14:tracePt t="54994" x="3214688" y="3257550"/>
          <p14:tracePt t="55013" x="3222625" y="3232150"/>
          <p14:tracePt t="55034" x="3232150" y="3214688"/>
          <p14:tracePt t="55087" x="3249613" y="3214688"/>
          <p14:tracePt t="55104" x="3257550" y="3206750"/>
          <p14:tracePt t="55114" x="3292475" y="3206750"/>
          <p14:tracePt t="55141" x="3335338" y="3206750"/>
          <p14:tracePt t="55153" x="3378200" y="3214688"/>
          <p14:tracePt t="55158" x="3403600" y="3222625"/>
          <p14:tracePt t="55173" x="3497263" y="3249613"/>
          <p14:tracePt t="55215" x="3557588" y="3265488"/>
          <p14:tracePt t="55215" x="3608388" y="3282950"/>
          <p14:tracePt t="55234" x="3729038" y="3343275"/>
          <p14:tracePt t="55278" x="3771900" y="3351213"/>
          <p14:tracePt t="55287" x="3832225" y="3394075"/>
          <p14:tracePt t="55294" x="3900488" y="3429000"/>
          <p14:tracePt t="55341" x="3908425" y="3446463"/>
          <p14:tracePt t="55354" x="3935413" y="3479800"/>
          <p14:tracePt t="55354" x="3943350" y="3514725"/>
          <p14:tracePt t="55373" x="3951288" y="3522663"/>
          <p14:tracePt t="55394" x="3960813" y="3549650"/>
          <p14:tracePt t="55413" x="3960813" y="3575050"/>
          <p14:tracePt t="55434" x="3968750" y="3600450"/>
          <p14:tracePt t="55476" x="3968750" y="3608388"/>
          <p14:tracePt t="55557" x="3960813" y="3592513"/>
          <p14:tracePt t="55582" x="3951288" y="3557588"/>
          <p14:tracePt t="55595" x="3943350" y="3549650"/>
          <p14:tracePt t="55606" x="3900488" y="3479800"/>
          <p14:tracePt t="55632" x="3857625" y="3429000"/>
          <p14:tracePt t="55644" x="3789363" y="3378200"/>
          <p14:tracePt t="55653" x="3763963" y="3351213"/>
          <p14:tracePt t="55673" x="3694113" y="3325813"/>
          <p14:tracePt t="55673" x="3678238" y="3308350"/>
          <p14:tracePt t="55694" x="3635375" y="3300413"/>
          <p14:tracePt t="55713" x="3532188" y="3300413"/>
          <p14:tracePt t="55733" x="3497263" y="3308350"/>
          <p14:tracePt t="55754" x="3436938" y="3325813"/>
          <p14:tracePt t="55773" x="3368675" y="3360738"/>
          <p14:tracePt t="55814" x="3317875" y="3394075"/>
          <p14:tracePt t="55814" x="3257550" y="3421063"/>
          <p14:tracePt t="55833" x="3171825" y="3463925"/>
          <p14:tracePt t="55877" x="3121025" y="3489325"/>
          <p14:tracePt t="55884" x="3068638" y="3532188"/>
          <p14:tracePt t="55893" x="3035300" y="3557588"/>
          <p14:tracePt t="55939" x="3025775" y="3557588"/>
          <p14:tracePt t="55953" x="3008313" y="3582988"/>
          <p14:tracePt t="55954" x="2992438" y="3592513"/>
          <p14:tracePt t="55973" x="2974975" y="3617913"/>
          <p14:tracePt t="55994" x="2965450" y="3617913"/>
          <p14:tracePt t="56013" x="2957513" y="3635375"/>
          <p14:tracePt t="56236" x="2949575" y="3635375"/>
          <p14:tracePt t="56323" x="2949575" y="3625850"/>
          <p14:tracePt t="56349" x="2940050" y="3608388"/>
          <p14:tracePt t="56361" x="2922588" y="3592513"/>
          <p14:tracePt t="56372" x="2922588" y="3582988"/>
          <p14:tracePt t="56396" x="2922588" y="3557588"/>
          <p14:tracePt t="56396" x="2914650" y="3540125"/>
          <p14:tracePt t="56413" x="2914650" y="3532188"/>
          <p14:tracePt t="56433" x="2906713" y="3514725"/>
          <p14:tracePt t="56453" x="2906713" y="3506788"/>
          <p14:tracePt t="56473" x="2906713" y="3489325"/>
          <p14:tracePt t="56493" x="2897188" y="3479800"/>
          <p14:tracePt t="56648" x="2897188" y="3489325"/>
          <p14:tracePt t="56661" x="2906713" y="3506788"/>
          <p14:tracePt t="56683" x="2922588" y="3522663"/>
          <p14:tracePt t="56695" x="2932113" y="3540125"/>
          <p14:tracePt t="56713" x="2940050" y="3549650"/>
          <p14:tracePt t="56714" x="2949575" y="3557588"/>
          <p14:tracePt t="56733" x="3000375" y="3600450"/>
          <p14:tracePt t="56777" x="3035300" y="3617913"/>
          <p14:tracePt t="56793" x="3068638" y="3635375"/>
          <p14:tracePt t="56798" x="3128963" y="3651250"/>
          <p14:tracePt t="56835" x="3189288" y="3660775"/>
          <p14:tracePt t="56841" x="3249613" y="3668713"/>
          <p14:tracePt t="56853" x="3257550" y="3678238"/>
          <p14:tracePt t="56873" x="3282950" y="3678238"/>
          <p14:tracePt t="57285" x="3282950" y="3668713"/>
          <p14:tracePt t="57313" x="3265488" y="3660775"/>
          <p14:tracePt t="57325" x="3240088" y="3651250"/>
          <p14:tracePt t="57337" x="3222625" y="3651250"/>
          <p14:tracePt t="57337" x="3189288" y="3643313"/>
          <p14:tracePt t="57353" x="3163888" y="3643313"/>
          <p14:tracePt t="57373" x="3111500" y="3635375"/>
          <p14:tracePt t="57393" x="3086100" y="3635375"/>
          <p14:tracePt t="57413" x="3078163" y="3625850"/>
          <p14:tracePt t="57507" x="3078163" y="3617913"/>
          <p14:tracePt t="57553" x="3078163" y="3608388"/>
          <p14:tracePt t="57579" x="3121025" y="3600450"/>
          <p14:tracePt t="57592" x="3154363" y="3600450"/>
          <p14:tracePt t="57598" x="3171825" y="3600450"/>
          <p14:tracePt t="57613" x="3214688" y="3600450"/>
          <p14:tracePt t="57633" x="3265488" y="3600450"/>
          <p14:tracePt t="57652" x="3335338" y="3600450"/>
          <p14:tracePt t="57673" x="3386138" y="3600450"/>
          <p14:tracePt t="57692" x="3403600" y="3600450"/>
          <p14:tracePt t="57713" x="3411538" y="3600450"/>
          <p14:tracePt t="57733" x="3429000" y="3600450"/>
          <p14:tracePt t="57752" x="3446463" y="3600450"/>
          <p14:tracePt t="57773" x="3463925" y="3600450"/>
          <p14:tracePt t="57793" x="3522663" y="3600450"/>
          <p14:tracePt t="57813" x="3575050" y="3600450"/>
          <p14:tracePt t="57833" x="3625850" y="3600450"/>
          <p14:tracePt t="57852" x="3660775" y="3600450"/>
          <p14:tracePt t="57998" x="3651250" y="3600450"/>
          <p14:tracePt t="58088" x="3660775" y="3592513"/>
          <p14:tracePt t="58113" x="3703638" y="3582988"/>
          <p14:tracePt t="58123" x="3721100" y="3582988"/>
          <p14:tracePt t="58136" x="3771900" y="3582988"/>
          <p14:tracePt t="58161" x="3832225" y="3582988"/>
          <p14:tracePt t="58173" x="3900488" y="3582988"/>
          <p14:tracePt t="58174" x="3943350" y="3582988"/>
          <p14:tracePt t="58193" x="4011613" y="3592513"/>
          <p14:tracePt t="58213" x="4079875" y="3600450"/>
          <p14:tracePt t="58232" x="4149725" y="3617913"/>
          <p14:tracePt t="58252" x="4175125" y="3617913"/>
          <p14:tracePt t="58273" x="4217988" y="3625850"/>
          <p14:tracePt t="58292" x="4311650" y="3635375"/>
          <p14:tracePt t="58336" x="4346575" y="3635375"/>
          <p14:tracePt t="58352" x="4406900" y="3643313"/>
          <p14:tracePt t="58352" x="4457700" y="3651250"/>
          <p14:tracePt t="58372" x="4543425" y="3668713"/>
          <p14:tracePt t="58398" x="4629150" y="3686175"/>
          <p14:tracePt t="58412" x="4697413" y="3694113"/>
          <p14:tracePt t="58421" x="4722813" y="3703638"/>
          <p14:tracePt t="58432" x="4800600" y="3721100"/>
          <p14:tracePt t="58452" x="4860925" y="3729038"/>
          <p14:tracePt t="58473" x="4954588" y="3746500"/>
          <p14:tracePt t="58493" x="5014913" y="3746500"/>
          <p14:tracePt t="58512" x="5032375" y="3746500"/>
          <p14:tracePt t="58533" x="5083175" y="3754438"/>
          <p14:tracePt t="58573" x="5100638" y="3754438"/>
          <p14:tracePt t="58598" x="5126038" y="3754438"/>
          <p14:tracePt t="58609" x="5135563" y="3754438"/>
          <p14:tracePt t="58632" x="5151438" y="3763963"/>
          <p14:tracePt t="58718" x="5143500" y="3763963"/>
          <p14:tracePt t="58742" x="5126038" y="3763963"/>
          <p14:tracePt t="58755" x="5118100" y="3763963"/>
          <p14:tracePt t="58765" x="5083175" y="3754438"/>
          <p14:tracePt t="58790" x="5006975" y="3754438"/>
          <p14:tracePt t="58803" x="4929188" y="3746500"/>
          <p14:tracePt t="58813" x="4886325" y="3736975"/>
          <p14:tracePt t="58837" x="4792663" y="3721100"/>
          <p14:tracePt t="58852" x="4689475" y="3711575"/>
          <p14:tracePt t="58852" x="4637088" y="3711575"/>
          <p14:tracePt t="58872" x="4508500" y="3694113"/>
          <p14:tracePt t="58892" x="4311650" y="3678238"/>
          <p14:tracePt t="58912" x="4260850" y="3668713"/>
          <p14:tracePt t="58932" x="4183063" y="3660775"/>
          <p14:tracePt t="58952" x="4079875" y="3635375"/>
          <p14:tracePt t="58972" x="3986213" y="3625850"/>
          <p14:tracePt t="58992" x="3840163" y="3608388"/>
          <p14:tracePt t="59012" x="3771900" y="3592513"/>
          <p14:tracePt t="59032" x="3746500" y="3592513"/>
          <p14:tracePt t="59052" x="3660775" y="3582988"/>
          <p14:tracePt t="59095" x="3600450" y="3582988"/>
          <p14:tracePt t="59105" x="3549650" y="3575050"/>
          <p14:tracePt t="59117" x="3497263" y="3575050"/>
          <p14:tracePt t="59154" x="3436938" y="3575050"/>
          <p14:tracePt t="59154" x="3378200" y="3565525"/>
          <p14:tracePt t="59172" x="3351213" y="3565525"/>
          <p14:tracePt t="59192" x="3300413" y="3565525"/>
          <p14:tracePt t="59212" x="3214688" y="3557588"/>
          <p14:tracePt t="59232" x="3146425" y="3557588"/>
          <p14:tracePt t="59252" x="3121025" y="3557588"/>
          <p14:tracePt t="59272" x="3111500" y="3557588"/>
          <p14:tracePt t="59354" x="3128963" y="3557588"/>
          <p14:tracePt t="59371" x="3179763" y="3557588"/>
          <p14:tracePt t="59391" x="3222625" y="3557588"/>
          <p14:tracePt t="59404" x="3249613" y="3557588"/>
          <p14:tracePt t="59414" x="3292475" y="3557588"/>
          <p14:tracePt t="59432" x="3325813" y="3557588"/>
          <p14:tracePt t="59432" x="3411538" y="3557588"/>
          <p14:tracePt t="59452" x="3514725" y="3557588"/>
          <p14:tracePt t="59472" x="3592513" y="3557588"/>
          <p14:tracePt t="59492" x="3643313" y="3557588"/>
          <p14:tracePt t="59512" x="3721100" y="3557588"/>
          <p14:tracePt t="59532" x="3754438" y="3549650"/>
          <p14:tracePt t="59552" x="3806825" y="3549650"/>
          <p14:tracePt t="59572" x="3857625" y="3549650"/>
          <p14:tracePt t="59592" x="3925888" y="3540125"/>
          <p14:tracePt t="59612" x="3935413" y="3540125"/>
          <p14:tracePt t="59632" x="3960813" y="3540125"/>
          <p14:tracePt t="59712" x="3943350" y="3540125"/>
          <p14:tracePt t="59736" x="3900488" y="3540125"/>
          <p14:tracePt t="59749" x="3857625" y="3540125"/>
          <p14:tracePt t="59760" x="3822700" y="3540125"/>
          <p14:tracePt t="59782" x="3797300" y="3540125"/>
          <p14:tracePt t="59857" x="3797300" y="3532188"/>
          <p14:tracePt t="59867" x="3822700" y="3532188"/>
          <p14:tracePt t="59892" x="3875088" y="3522663"/>
          <p14:tracePt t="59904" x="3935413" y="3522663"/>
          <p14:tracePt t="59915" x="3951288" y="3514725"/>
          <p14:tracePt t="59934" x="4011613" y="3514725"/>
          <p14:tracePt t="59942" x="4071938" y="3506788"/>
          <p14:tracePt t="59975" x="4122738" y="3506788"/>
          <p14:tracePt t="59975" x="4175125" y="3497263"/>
          <p14:tracePt t="59992" x="4192588" y="3497263"/>
          <p14:tracePt t="60012" x="4225925" y="3489325"/>
          <p14:tracePt t="60032" x="4251325" y="3471863"/>
          <p14:tracePt t="60052" x="4260850" y="3463925"/>
          <p14:tracePt t="60096" x="4260850" y="3454400"/>
          <p14:tracePt t="60104" x="4260850" y="3446463"/>
          <p14:tracePt t="60133" x="4260850" y="3411538"/>
          <p14:tracePt t="60133" x="4243388" y="3368675"/>
          <p14:tracePt t="60152" x="4225925" y="3317875"/>
          <p14:tracePt t="60196" x="4200525" y="3275013"/>
          <p14:tracePt t="60212" x="4165600" y="3232150"/>
          <p14:tracePt t="60232" x="4114800" y="3179763"/>
          <p14:tracePt t="60232" x="4054475" y="3128963"/>
          <p14:tracePt t="60252" x="3951288" y="3078163"/>
          <p14:tracePt t="60272" x="3925888" y="3060700"/>
          <p14:tracePt t="60291" x="3849688" y="3035300"/>
          <p14:tracePt t="60312" x="3754438" y="3000375"/>
          <p14:tracePt t="60331" x="3600450" y="2974975"/>
          <p14:tracePt t="60352" x="3540125" y="2965450"/>
          <p14:tracePt t="60373" x="3479800" y="2965450"/>
          <p14:tracePt t="60392" x="3378200" y="2965450"/>
          <p14:tracePt t="60413" x="3360738" y="2965450"/>
          <p14:tracePt t="60432" x="3282950" y="2974975"/>
          <p14:tracePt t="60453" x="3154363" y="3017838"/>
          <p14:tracePt t="60473" x="3111500" y="3025775"/>
          <p14:tracePt t="60492" x="3051175" y="3051175"/>
          <p14:tracePt t="60513" x="3000375" y="3078163"/>
          <p14:tracePt t="60532" x="2897188" y="3128963"/>
          <p14:tracePt t="60553" x="2828925" y="3163888"/>
          <p14:tracePt t="60573" x="2751138" y="3214688"/>
          <p14:tracePt t="60593" x="2674938" y="3265488"/>
          <p14:tracePt t="60634" x="2657475" y="3282950"/>
          <p14:tracePt t="60635" x="2649538" y="3308350"/>
          <p14:tracePt t="60652" x="2640013" y="3317875"/>
          <p14:tracePt t="60673" x="2640013" y="3343275"/>
          <p14:tracePt t="60692" x="2682875" y="3378200"/>
          <p14:tracePt t="60712" x="2717800" y="3411538"/>
          <p14:tracePt t="60732" x="2820988" y="3463925"/>
          <p14:tracePt t="60753" x="3068638" y="3540125"/>
          <p14:tracePt t="60773" x="3103563" y="3549650"/>
          <p14:tracePt t="60792" x="3206750" y="3575050"/>
          <p14:tracePt t="60813" x="3343275" y="3582988"/>
          <p14:tracePt t="60833" x="3540125" y="3575050"/>
          <p14:tracePt t="60852" x="3736975" y="3565525"/>
          <p14:tracePt t="60873" x="4003675" y="3549650"/>
          <p14:tracePt t="60892" x="4286250" y="3532188"/>
          <p14:tracePt t="60933" x="4525963" y="3514725"/>
          <p14:tracePt t="60933" x="4765675" y="3514725"/>
          <p14:tracePt t="60953" x="5143500" y="3514725"/>
          <p14:tracePt t="60994" x="5426075" y="3514725"/>
          <p14:tracePt t="60999" x="5718175" y="3514725"/>
          <p14:tracePt t="61012" x="5803900" y="3514725"/>
          <p14:tracePt t="61012" x="5932488" y="3514725"/>
          <p14:tracePt t="61056" x="6094413" y="3506788"/>
          <p14:tracePt t="61058" x="6265863" y="3506788"/>
          <p14:tracePt t="61072" x="6335713" y="3506788"/>
          <p14:tracePt t="61093" x="6480175" y="3497263"/>
          <p14:tracePt t="61113" x="6721475" y="3497263"/>
          <p14:tracePt t="61132" x="6737350" y="3489325"/>
          <p14:tracePt t="61152" x="6875463" y="3471863"/>
          <p14:tracePt t="61173" x="6908800" y="3463925"/>
          <p14:tracePt t="61192" x="6978650" y="3454400"/>
          <p14:tracePt t="61212" x="7037388" y="3446463"/>
          <p14:tracePt t="61302" x="7029450" y="3446463"/>
          <p14:tracePt t="61307" x="7011988" y="3454400"/>
          <p14:tracePt t="61339" x="6969125" y="3463925"/>
          <p14:tracePt t="61350" x="6850063" y="3497263"/>
          <p14:tracePt t="61375" x="6704013" y="3506788"/>
          <p14:tracePt t="61387" x="6507163" y="3514725"/>
          <p14:tracePt t="61395" x="6429375" y="3514725"/>
          <p14:tracePt t="61422" x="6283325" y="3514725"/>
          <p14:tracePt t="61435" x="6164263" y="3514725"/>
          <p14:tracePt t="61445" x="6103938" y="3514725"/>
          <p14:tracePt t="61457" x="5992813" y="3514725"/>
          <p14:tracePt t="61472" x="5915025" y="3522663"/>
          <p14:tracePt t="61492" x="5821363" y="3522663"/>
          <p14:tracePt t="61532" x="5794375" y="3532188"/>
          <p14:tracePt t="61533" x="5786438" y="3532188"/>
          <p14:tracePt t="61666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Series 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Continuous Case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endParaRPr lang="en-US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endParaRPr lang="en-US" b="0" dirty="0" smtClean="0"/>
              </a:p>
              <a:p>
                <a:r>
                  <a:rPr lang="en-US" dirty="0" smtClean="0"/>
                  <a:t>Fundamental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Fundamental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5"/>
                <a:stretch>
                  <a:fillRect t="-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Discrete </a:t>
                </a:r>
                <a:r>
                  <a:rPr lang="en-US" dirty="0" smtClean="0"/>
                  <a:t>Case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]=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latin typeface="Cambria Math"/>
                          </a:rPr>
                          <m:t>=&lt;</m:t>
                        </m:r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=&lt;</m:t>
                        </m:r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Fundamental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Fundamental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𝑁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6"/>
                <a:stretch>
                  <a:fillRect t="-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10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25"/>
    </mc:Choice>
    <mc:Fallback>
      <p:transition spd="slow" advTm="11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35" x="8829675" y="4337050"/>
          <p14:tracePt t="17263" x="8821738" y="4337050"/>
          <p14:tracePt t="17291" x="8812213" y="4337050"/>
          <p14:tracePt t="17313" x="8804275" y="4337050"/>
          <p14:tracePt t="17338" x="8778875" y="4337050"/>
          <p14:tracePt t="17350" x="8743950" y="4337050"/>
          <p14:tracePt t="17362" x="8726488" y="4337050"/>
          <p14:tracePt t="17372" x="8650288" y="4329113"/>
          <p14:tracePt t="17401" x="8537575" y="4321175"/>
          <p14:tracePt t="17410" x="8358188" y="4286250"/>
          <p14:tracePt t="17433" x="8169275" y="4268788"/>
          <p14:tracePt t="17461" x="7964488" y="4225925"/>
          <p14:tracePt t="17473" x="7680325" y="4165600"/>
          <p14:tracePt t="17484" x="7269163" y="4071938"/>
          <p14:tracePt t="17523" x="6892925" y="3968750"/>
          <p14:tracePt t="17541" x="6489700" y="3875088"/>
          <p14:tracePt t="17546" x="6069013" y="3789363"/>
          <p14:tracePt t="17588" x="5607050" y="3686175"/>
          <p14:tracePt t="17588" x="5100638" y="3540125"/>
          <p14:tracePt t="17601" x="4979988" y="3497263"/>
          <p14:tracePt t="17621" x="4578350" y="3378200"/>
          <p14:tracePt t="17641" x="4260850" y="3265488"/>
          <p14:tracePt t="17661" x="3925888" y="3171825"/>
          <p14:tracePt t="17681" x="3635375" y="3086100"/>
          <p14:tracePt t="17701" x="3565525" y="3068638"/>
          <p14:tracePt t="17721" x="3436938" y="3035300"/>
          <p14:tracePt t="17741" x="3179763" y="2992438"/>
          <p14:tracePt t="17761" x="3060700" y="2965450"/>
          <p14:tracePt t="17781" x="2974975" y="2940050"/>
          <p14:tracePt t="17801" x="2906713" y="2922588"/>
          <p14:tracePt t="17821" x="2803525" y="2897188"/>
          <p14:tracePt t="17841" x="2708275" y="2879725"/>
          <p14:tracePt t="17861" x="2546350" y="2836863"/>
          <p14:tracePt t="17901" x="2339975" y="2768600"/>
          <p14:tracePt t="17902" x="2006600" y="2657475"/>
          <p14:tracePt t="17921" x="1928813" y="2632075"/>
          <p14:tracePt t="17941" x="1389063" y="2443163"/>
          <p14:tracePt t="17961" x="1149350" y="2357438"/>
          <p14:tracePt t="17980" x="1063625" y="2322513"/>
          <p14:tracePt t="18001" x="960438" y="2271713"/>
          <p14:tracePt t="18021" x="900113" y="2246313"/>
          <p14:tracePt t="18041" x="874713" y="2228850"/>
          <p14:tracePt t="18061" x="865188" y="2220913"/>
          <p14:tracePt t="18081" x="857250" y="2220913"/>
          <p14:tracePt t="18205" x="857250" y="2211388"/>
          <p14:tracePt t="18230" x="892175" y="2211388"/>
          <p14:tracePt t="18242" x="908050" y="2211388"/>
          <p14:tracePt t="18248" x="942975" y="2203450"/>
          <p14:tracePt t="18275" x="985838" y="2203450"/>
          <p14:tracePt t="18299" x="1003300" y="2203450"/>
          <p14:tracePt t="18362" x="1011238" y="2203450"/>
          <p14:tracePt t="18429" x="1020763" y="2203450"/>
          <p14:tracePt t="18504" x="1028700" y="2203450"/>
          <p14:tracePt t="18526" x="1054100" y="2193925"/>
          <p14:tracePt t="18545" x="1096963" y="2185988"/>
          <p14:tracePt t="18574" x="1149350" y="2185988"/>
          <p14:tracePt t="18585" x="1157288" y="2178050"/>
          <p14:tracePt t="18610" x="1182688" y="2178050"/>
          <p14:tracePt t="18622" x="1192213" y="2178050"/>
          <p14:tracePt t="18623" x="1200150" y="2178050"/>
          <p14:tracePt t="18640" x="1208088" y="2178050"/>
          <p14:tracePt t="18684" x="1217613" y="2178050"/>
          <p14:tracePt t="18709" x="1225550" y="2178050"/>
          <p14:tracePt t="18860" x="1208088" y="2178050"/>
          <p14:tracePt t="18874" x="1200150" y="2178050"/>
          <p14:tracePt t="18881" x="1165225" y="2178050"/>
          <p14:tracePt t="18909" x="1131888" y="2178050"/>
          <p14:tracePt t="18915" x="1089025" y="2178050"/>
          <p14:tracePt t="18921" x="1071563" y="2178050"/>
          <p14:tracePt t="18941" x="1028700" y="2178050"/>
          <p14:tracePt t="18961" x="968375" y="2178050"/>
          <p14:tracePt t="18981" x="908050" y="2178050"/>
          <p14:tracePt t="19001" x="882650" y="2178050"/>
          <p14:tracePt t="19022" x="874713" y="2178050"/>
          <p14:tracePt t="19201" x="882650" y="2178050"/>
          <p14:tracePt t="19226" x="900113" y="2178050"/>
          <p14:tracePt t="19238" x="925513" y="2178050"/>
          <p14:tracePt t="19253" x="935038" y="2178050"/>
          <p14:tracePt t="19261" x="985838" y="2178050"/>
          <p14:tracePt t="19286" x="1028700" y="2178050"/>
          <p14:tracePt t="19301" x="1089025" y="2178050"/>
          <p14:tracePt t="19301" x="1106488" y="2178050"/>
          <p14:tracePt t="19333" x="1165225" y="2178050"/>
          <p14:tracePt t="19349" x="1182688" y="2178050"/>
          <p14:tracePt t="19350" x="1192213" y="2178050"/>
          <p14:tracePt t="19361" x="1208088" y="2178050"/>
          <p14:tracePt t="19381" x="1225550" y="2178050"/>
          <p14:tracePt t="19401" x="1235075" y="2178050"/>
          <p14:tracePt t="19422" x="1260475" y="2178050"/>
          <p14:tracePt t="19441" x="1277938" y="2178050"/>
          <p14:tracePt t="19511" x="1285875" y="2178050"/>
          <p14:tracePt t="20124" x="1303338" y="2185988"/>
          <p14:tracePt t="20161" x="1320800" y="2185988"/>
          <p14:tracePt t="20186" x="1346200" y="2185988"/>
          <p14:tracePt t="20198" x="1354138" y="2185988"/>
          <p14:tracePt t="20208" x="1379538" y="2185988"/>
          <p14:tracePt t="20246" x="1406525" y="2193925"/>
          <p14:tracePt t="20258" x="1414463" y="2193925"/>
          <p14:tracePt t="20269" x="1439863" y="2193925"/>
          <p14:tracePt t="20295" x="1465263" y="2193925"/>
          <p14:tracePt t="20300" x="1482725" y="2193925"/>
          <p14:tracePt t="20321" x="1517650" y="2193925"/>
          <p14:tracePt t="20321" x="1525588" y="2193925"/>
          <p14:tracePt t="20341" x="1550988" y="2193925"/>
          <p14:tracePt t="20361" x="1577975" y="2193925"/>
          <p14:tracePt t="20418" x="1585913" y="2193925"/>
          <p14:tracePt t="20471" x="1593850" y="2193925"/>
          <p14:tracePt t="20744" x="1603375" y="2193925"/>
          <p14:tracePt t="20793" x="1620838" y="2193925"/>
          <p14:tracePt t="20806" x="1628775" y="2203450"/>
          <p14:tracePt t="20833" x="1636713" y="2203450"/>
          <p14:tracePt t="20892" x="1646238" y="2203450"/>
          <p14:tracePt t="20928" x="1654175" y="2203450"/>
          <p14:tracePt t="20977" x="1663700" y="2203450"/>
          <p14:tracePt t="21077" x="1671638" y="2203450"/>
          <p14:tracePt t="21151" x="1679575" y="2203450"/>
          <p14:tracePt t="21185" x="1689100" y="2203450"/>
          <p14:tracePt t="21209" x="1697038" y="2203450"/>
          <p14:tracePt t="21221" x="1714500" y="2203450"/>
          <p14:tracePt t="21232" x="1731963" y="2193925"/>
          <p14:tracePt t="21247" x="1749425" y="2193925"/>
          <p14:tracePt t="21269" x="1765300" y="2193925"/>
          <p14:tracePt t="21282" x="1774825" y="2193925"/>
          <p14:tracePt t="21286" x="1792288" y="2193925"/>
          <p14:tracePt t="21302" x="1800225" y="2193925"/>
          <p14:tracePt t="21321" x="1817688" y="2193925"/>
          <p14:tracePt t="21342" x="1825625" y="2193925"/>
          <p14:tracePt t="21381" x="1835150" y="2193925"/>
          <p14:tracePt t="21382" x="1835150" y="2185988"/>
          <p14:tracePt t="21451" x="1843088" y="2185988"/>
          <p14:tracePt t="21542" x="1851025" y="2185988"/>
          <p14:tracePt t="21580" x="1868488" y="2178050"/>
          <p14:tracePt t="21606" x="1893888" y="2178050"/>
          <p14:tracePt t="21619" x="1928813" y="2178050"/>
          <p14:tracePt t="21630" x="1936750" y="2178050"/>
          <p14:tracePt t="21644" x="1971675" y="2178050"/>
          <p14:tracePt t="21661" x="1989138" y="2178050"/>
          <p14:tracePt t="21684" x="1997075" y="2178050"/>
          <p14:tracePt t="21687" x="2022475" y="2178050"/>
          <p14:tracePt t="21701" x="2039938" y="2168525"/>
          <p14:tracePt t="21701" x="2057400" y="2168525"/>
          <p14:tracePt t="21747" x="2082800" y="2168525"/>
          <p14:tracePt t="21754" x="2100263" y="2168525"/>
          <p14:tracePt t="21788" x="2117725" y="2168525"/>
          <p14:tracePt t="21803" x="2125663" y="2168525"/>
          <p14:tracePt t="21821" x="2143125" y="2168525"/>
          <p14:tracePt t="21855" x="2151063" y="2168525"/>
          <p14:tracePt t="21941" x="2160588" y="2168525"/>
          <p14:tracePt t="21977" x="2168525" y="2168525"/>
          <p14:tracePt t="21989" x="2178050" y="2168525"/>
          <p14:tracePt t="22012" x="2193925" y="2168525"/>
          <p14:tracePt t="22024" x="2211388" y="2168525"/>
          <p14:tracePt t="22034" x="2220913" y="2168525"/>
          <p14:tracePt t="22050" x="2236788" y="2168525"/>
          <p14:tracePt t="22061" x="2271713" y="2168525"/>
          <p14:tracePt t="22081" x="2289175" y="2168525"/>
          <p14:tracePt t="22101" x="2306638" y="2160588"/>
          <p14:tracePt t="22121" x="2339975" y="2160588"/>
          <p14:tracePt t="22141" x="2357438" y="2160588"/>
          <p14:tracePt t="22161" x="2392363" y="2160588"/>
          <p14:tracePt t="22182" x="2425700" y="2160588"/>
          <p14:tracePt t="22201" x="2443163" y="2160588"/>
          <p14:tracePt t="22221" x="2468563" y="2160588"/>
          <p14:tracePt t="22241" x="2503488" y="2160588"/>
          <p14:tracePt t="22261" x="2528888" y="2160588"/>
          <p14:tracePt t="22281" x="2554288" y="2160588"/>
          <p14:tracePt t="22301" x="2597150" y="2160588"/>
          <p14:tracePt t="22343" x="2622550" y="2160588"/>
          <p14:tracePt t="22343" x="2640013" y="2160588"/>
          <p14:tracePt t="22361" x="2665413" y="2160588"/>
          <p14:tracePt t="22404" x="2682875" y="2160588"/>
          <p14:tracePt t="22413" x="2708275" y="2160588"/>
          <p14:tracePt t="22421" x="2743200" y="2160588"/>
          <p14:tracePt t="22467" x="2768600" y="2151063"/>
          <p14:tracePt t="22477" x="2778125" y="2151063"/>
          <p14:tracePt t="22503" x="2794000" y="2151063"/>
          <p14:tracePt t="22530" x="2811463" y="2151063"/>
          <p14:tracePt t="22540" x="2828925" y="2151063"/>
          <p14:tracePt t="22567" x="2836863" y="2151063"/>
          <p14:tracePt t="22571" x="2854325" y="2151063"/>
          <p14:tracePt t="22581" x="2871788" y="2151063"/>
          <p14:tracePt t="22601" x="2897188" y="2151063"/>
          <p14:tracePt t="22642" x="2922588" y="2151063"/>
          <p14:tracePt t="22643" x="2940050" y="2151063"/>
          <p14:tracePt t="22661" x="2974975" y="2151063"/>
          <p14:tracePt t="22704" x="2992438" y="2151063"/>
          <p14:tracePt t="22710" x="3017838" y="2151063"/>
          <p14:tracePt t="22747" x="3025775" y="2151063"/>
          <p14:tracePt t="22758" x="3035300" y="2151063"/>
          <p14:tracePt t="22774" x="3043238" y="2151063"/>
          <p14:tracePt t="22818" x="3051175" y="2151063"/>
          <p14:tracePt t="23067" x="3043238" y="2151063"/>
          <p14:tracePt t="23081" x="3035300" y="2151063"/>
          <p14:tracePt t="23091" x="3017838" y="2151063"/>
          <p14:tracePt t="23117" x="3008313" y="2151063"/>
          <p14:tracePt t="23129" x="3000375" y="2151063"/>
          <p14:tracePt t="23153" x="2982913" y="2151063"/>
          <p14:tracePt t="23234" x="2965450" y="2151063"/>
          <p14:tracePt t="23262" x="2957513" y="2151063"/>
          <p14:tracePt t="23279" x="2949575" y="2151063"/>
          <p14:tracePt t="23291" x="2940050" y="2151063"/>
          <p14:tracePt t="23318" x="2932113" y="2151063"/>
          <p14:tracePt t="23328" x="2922588" y="2151063"/>
          <p14:tracePt t="23354" x="2906713" y="2151063"/>
          <p14:tracePt t="23366" x="2897188" y="2151063"/>
          <p14:tracePt t="23389" x="2879725" y="2151063"/>
          <p14:tracePt t="23416" x="2863850" y="2151063"/>
          <p14:tracePt t="23428" x="2854325" y="2151063"/>
          <p14:tracePt t="23441" x="2846388" y="2151063"/>
          <p14:tracePt t="23441" x="2836863" y="2151063"/>
          <p14:tracePt t="23461" x="2828925" y="2151063"/>
          <p14:tracePt t="23481" x="2811463" y="2151063"/>
          <p14:tracePt t="23501" x="2794000" y="2151063"/>
          <p14:tracePt t="23521" x="2786063" y="2151063"/>
          <p14:tracePt t="23541" x="2768600" y="2151063"/>
          <p14:tracePt t="23560" x="2760663" y="2151063"/>
          <p14:tracePt t="23581" x="2751138" y="2151063"/>
          <p14:tracePt t="23601" x="2743200" y="2151063"/>
          <p14:tracePt t="23620" x="2717800" y="2151063"/>
          <p14:tracePt t="23663" x="2708275" y="2151063"/>
          <p14:tracePt t="23692" x="2700338" y="2151063"/>
          <p14:tracePt t="23703" x="2692400" y="2151063"/>
          <p14:tracePt t="23754" x="2682875" y="2151063"/>
          <p14:tracePt t="23795" x="2665413" y="2151063"/>
          <p14:tracePt t="23818" x="2649538" y="2151063"/>
          <p14:tracePt t="23858" x="2632075" y="2151063"/>
          <p14:tracePt t="23887" x="2622550" y="2151063"/>
          <p14:tracePt t="23902" x="2614613" y="2151063"/>
          <p14:tracePt t="23916" x="2606675" y="2151063"/>
          <p14:tracePt t="23931" x="2589213" y="2160588"/>
          <p14:tracePt t="23969" x="2579688" y="2160588"/>
          <p14:tracePt t="23981" x="2554288" y="2160588"/>
          <p14:tracePt t="24004" x="2546350" y="2160588"/>
          <p14:tracePt t="24022" x="2536825" y="2160588"/>
          <p14:tracePt t="24040" x="2528888" y="2160588"/>
          <p14:tracePt t="24093" x="2520950" y="2160588"/>
          <p14:tracePt t="24209" x="2511425" y="2160588"/>
          <p14:tracePt t="24369" x="2503488" y="2160588"/>
          <p14:tracePt t="24409" x="2493963" y="2160588"/>
          <p14:tracePt t="24474" x="2478088" y="2160588"/>
          <p14:tracePt t="24502" x="2468563" y="2160588"/>
          <p14:tracePt t="24598" x="2460625" y="2160588"/>
          <p14:tracePt t="24648" x="2451100" y="2160588"/>
          <p14:tracePt t="24823" x="2460625" y="2160588"/>
          <p14:tracePt t="24847" x="2478088" y="2160588"/>
          <p14:tracePt t="24860" x="2486025" y="2151063"/>
          <p14:tracePt t="24872" x="2520950" y="2151063"/>
          <p14:tracePt t="24898" x="2536825" y="2151063"/>
          <p14:tracePt t="24908" x="2571750" y="2151063"/>
          <p14:tracePt t="24931" x="2571750" y="2143125"/>
          <p14:tracePt t="24956" x="2589213" y="2143125"/>
          <p14:tracePt t="24979" x="2597150" y="2143125"/>
          <p14:tracePt t="25054" x="2614613" y="2143125"/>
          <p14:tracePt t="25079" x="2622550" y="2143125"/>
          <p14:tracePt t="25090" x="2632075" y="2143125"/>
          <p14:tracePt t="25115" x="2649538" y="2143125"/>
          <p14:tracePt t="25129" x="2674938" y="2143125"/>
          <p14:tracePt t="25141" x="2700338" y="2143125"/>
          <p14:tracePt t="25141" x="2735263" y="2143125"/>
          <p14:tracePt t="25176" x="2768600" y="2143125"/>
          <p14:tracePt t="25190" x="2803525" y="2143125"/>
          <p14:tracePt t="25190" x="2820988" y="2143125"/>
          <p14:tracePt t="25200" x="2854325" y="2143125"/>
          <p14:tracePt t="25220" x="2889250" y="2143125"/>
          <p14:tracePt t="25240" x="2897188" y="2143125"/>
          <p14:tracePt t="25260" x="2914650" y="2151063"/>
          <p14:tracePt t="25280" x="2932113" y="2151063"/>
          <p14:tracePt t="25300" x="2949575" y="2151063"/>
          <p14:tracePt t="25567" x="2940050" y="2151063"/>
          <p14:tracePt t="25593" x="2914650" y="2151063"/>
          <p14:tracePt t="25607" x="2897188" y="2151063"/>
          <p14:tracePt t="25620" x="2879725" y="2151063"/>
          <p14:tracePt t="25620" x="2854325" y="2151063"/>
          <p14:tracePt t="25640" x="2836863" y="2151063"/>
          <p14:tracePt t="25660" x="2794000" y="2151063"/>
          <p14:tracePt t="25703" x="2786063" y="2151063"/>
          <p14:tracePt t="25752" x="2778125" y="2151063"/>
          <p14:tracePt t="25800" x="2768600" y="2151063"/>
          <p14:tracePt t="25848" x="2751138" y="2151063"/>
          <p14:tracePt t="25860" x="2743200" y="2151063"/>
          <p14:tracePt t="25890" x="2725738" y="2151063"/>
          <p14:tracePt t="25902" x="2717800" y="2151063"/>
          <p14:tracePt t="25927" x="2708275" y="2151063"/>
          <p14:tracePt t="25950" x="2692400" y="2151063"/>
          <p14:tracePt t="26002" x="2674938" y="2151063"/>
          <p14:tracePt t="26029" x="2665413" y="2151063"/>
          <p14:tracePt t="26035" x="2649538" y="2151063"/>
          <p14:tracePt t="26053" x="2622550" y="2151063"/>
          <p14:tracePt t="26083" x="2606675" y="2151063"/>
          <p14:tracePt t="26096" x="2579688" y="2160588"/>
          <p14:tracePt t="26110" x="2563813" y="2160588"/>
          <p14:tracePt t="26122" x="2554288" y="2160588"/>
          <p14:tracePt t="26139" x="2536825" y="2160588"/>
          <p14:tracePt t="26140" x="2528888" y="2160588"/>
          <p14:tracePt t="26223" x="2520950" y="2160588"/>
          <p14:tracePt t="26386" x="2536825" y="2160588"/>
          <p14:tracePt t="26400" x="2563813" y="2160588"/>
          <p14:tracePt t="26407" x="2579688" y="2160588"/>
          <p14:tracePt t="26419" x="2622550" y="2160588"/>
          <p14:tracePt t="26440" x="2657475" y="2160588"/>
          <p14:tracePt t="26459" x="2735263" y="2160588"/>
          <p14:tracePt t="26480" x="2794000" y="2160588"/>
          <p14:tracePt t="26499" x="2846388" y="2160588"/>
          <p14:tracePt t="26520" x="2897188" y="2160588"/>
          <p14:tracePt t="26540" x="2914650" y="2160588"/>
          <p14:tracePt t="26559" x="2957513" y="2160588"/>
          <p14:tracePt t="26580" x="2965450" y="2160588"/>
          <p14:tracePt t="26792" x="2957513" y="2160588"/>
          <p14:tracePt t="26817" x="2932113" y="2160588"/>
          <p14:tracePt t="26827" x="2897188" y="2160588"/>
          <p14:tracePt t="26852" x="2863850" y="2160588"/>
          <p14:tracePt t="26867" x="2803525" y="2160588"/>
          <p14:tracePt t="26868" x="2778125" y="2160588"/>
          <p14:tracePt t="26879" x="2725738" y="2160588"/>
          <p14:tracePt t="26900" x="2657475" y="2160588"/>
          <p14:tracePt t="26940" x="2606675" y="2160588"/>
          <p14:tracePt t="26941" x="2579688" y="2151063"/>
          <p14:tracePt t="26982" x="2511425" y="2151063"/>
          <p14:tracePt t="26982" x="2486025" y="2151063"/>
          <p14:tracePt t="26999" x="2468563" y="2151063"/>
          <p14:tracePt t="27019" x="2451100" y="2151063"/>
          <p14:tracePt t="27039" x="2417763" y="2151063"/>
          <p14:tracePt t="27059" x="2408238" y="2151063"/>
          <p14:tracePt t="27715" x="2417763" y="2151063"/>
          <p14:tracePt t="27873" x="2425700" y="2151063"/>
          <p14:tracePt t="28188" x="0" y="0"/>
        </p14:tracePtLst>
        <p14:tracePtLst>
          <p14:tracePt t="28849" x="2211388" y="2185988"/>
          <p14:tracePt t="28966" x="2193925" y="2185988"/>
          <p14:tracePt t="28992" x="2178050" y="2185988"/>
          <p14:tracePt t="29024" x="2168525" y="2185988"/>
          <p14:tracePt t="29047" x="2151063" y="2178050"/>
          <p14:tracePt t="29123" x="2143125" y="2178050"/>
          <p14:tracePt t="29319" x="2168525" y="2178050"/>
          <p14:tracePt t="29331" x="2193925" y="2178050"/>
          <p14:tracePt t="29346" x="2203450" y="2178050"/>
          <p14:tracePt t="29347" x="2228850" y="2178050"/>
          <p14:tracePt t="29380" x="2254250" y="2178050"/>
          <p14:tracePt t="29405" x="2271713" y="2178050"/>
          <p14:tracePt t="29650" x="2254250" y="2178050"/>
          <p14:tracePt t="29666" x="2220913" y="2178050"/>
          <p14:tracePt t="29668" x="2211388" y="2178050"/>
          <p14:tracePt t="29698" x="2168525" y="2185988"/>
          <p14:tracePt t="29698" x="2135188" y="2185988"/>
          <p14:tracePt t="29718" x="2108200" y="2193925"/>
          <p14:tracePt t="29739" x="2049463" y="2203450"/>
          <p14:tracePt t="29786" x="2039938" y="2203450"/>
          <p14:tracePt t="29984" x="2049463" y="2203450"/>
          <p14:tracePt t="30007" x="2065338" y="2203450"/>
          <p14:tracePt t="30032" x="2092325" y="2203450"/>
          <p14:tracePt t="30045" x="2100263" y="2203450"/>
          <p14:tracePt t="30058" x="2117725" y="2203450"/>
          <p14:tracePt t="30067" x="2143125" y="2203450"/>
          <p14:tracePt t="30078" x="2160588" y="2203450"/>
          <p14:tracePt t="30098" x="2193925" y="2203450"/>
          <p14:tracePt t="30119" x="2211388" y="2203450"/>
          <p14:tracePt t="30159" x="2220913" y="2203450"/>
          <p14:tracePt t="30184" x="2228850" y="2203450"/>
          <p14:tracePt t="30395" x="2236788" y="2203450"/>
          <p14:tracePt t="30420" x="2246313" y="2203450"/>
          <p14:tracePt t="30420" x="2254250" y="2203450"/>
          <p14:tracePt t="31028" x="0" y="0"/>
        </p14:tracePtLst>
        <p14:tracePtLst>
          <p14:tracePt t="32680" x="960438" y="2571750"/>
          <p14:tracePt t="32764" x="960438" y="2579688"/>
          <p14:tracePt t="32813" x="977900" y="2579688"/>
          <p14:tracePt t="32825" x="993775" y="2579688"/>
          <p14:tracePt t="32836" x="1011238" y="2579688"/>
          <p14:tracePt t="32862" x="1020763" y="2589213"/>
          <p14:tracePt t="32932" x="1028700" y="2589213"/>
          <p14:tracePt t="33057" x="1036638" y="2589213"/>
          <p14:tracePt t="33101" x="1046163" y="2589213"/>
          <p14:tracePt t="33115" x="1054100" y="2589213"/>
          <p14:tracePt t="33119" x="1063625" y="2589213"/>
          <p14:tracePt t="33174" x="1063625" y="2597150"/>
          <p14:tracePt t="33200" x="1071563" y="2597150"/>
          <p14:tracePt t="33246" x="1079500" y="2597150"/>
          <p14:tracePt t="33334" x="1089025" y="2597150"/>
          <p14:tracePt t="33561" x="1096963" y="2597150"/>
          <p14:tracePt t="33702" x="1106488" y="2597150"/>
          <p14:tracePt t="33724" x="1114425" y="2597150"/>
          <p14:tracePt t="34287" x="1122363" y="2597150"/>
          <p14:tracePt t="34324" x="1131888" y="2606675"/>
          <p14:tracePt t="34335" x="1139825" y="2606675"/>
          <p14:tracePt t="34379" x="1165225" y="2606675"/>
          <p14:tracePt t="34379" x="1192213" y="2606675"/>
          <p14:tracePt t="34407" x="1208088" y="2606675"/>
          <p14:tracePt t="34421" x="1235075" y="2606675"/>
          <p14:tracePt t="34433" x="1260475" y="2606675"/>
          <p14:tracePt t="34444" x="1293813" y="2606675"/>
          <p14:tracePt t="34471" x="1320800" y="2606675"/>
          <p14:tracePt t="34483" x="1328738" y="2606675"/>
          <p14:tracePt t="34496" x="1354138" y="2606675"/>
          <p14:tracePt t="34519" x="1363663" y="2606675"/>
          <p14:tracePt t="34526" x="1379538" y="2606675"/>
          <p14:tracePt t="34536" x="1397000" y="2606675"/>
          <p14:tracePt t="34557" x="1422400" y="2606675"/>
          <p14:tracePt t="34577" x="1449388" y="2606675"/>
          <p14:tracePt t="34597" x="1465263" y="2606675"/>
          <p14:tracePt t="34616" x="1500188" y="2606675"/>
          <p14:tracePt t="34636" x="1508125" y="2606675"/>
          <p14:tracePt t="34677" x="1517650" y="2606675"/>
          <p14:tracePt t="34677" x="1525588" y="2606675"/>
          <p14:tracePt t="34747" x="1543050" y="2606675"/>
          <p14:tracePt t="34771" x="1550988" y="2606675"/>
          <p14:tracePt t="34798" x="1568450" y="2606675"/>
          <p14:tracePt t="34808" x="1585913" y="2606675"/>
          <p14:tracePt t="34835" x="1603375" y="2606675"/>
          <p14:tracePt t="34847" x="1628775" y="2606675"/>
          <p14:tracePt t="34858" x="1646238" y="2606675"/>
          <p14:tracePt t="34858" x="1671638" y="2606675"/>
          <p14:tracePt t="34898" x="1706563" y="2606675"/>
          <p14:tracePt t="34898" x="1731963" y="2606675"/>
          <p14:tracePt t="34916" x="1757363" y="2606675"/>
          <p14:tracePt t="34961" x="1774825" y="2606675"/>
          <p14:tracePt t="34971" x="1800225" y="2606675"/>
          <p14:tracePt t="34997" x="1808163" y="2606675"/>
          <p14:tracePt t="34997" x="1825625" y="2606675"/>
          <p14:tracePt t="35037" x="1843088" y="2606675"/>
          <p14:tracePt t="35038" x="1851025" y="2606675"/>
          <p14:tracePt t="35057" x="1860550" y="2606675"/>
          <p14:tracePt t="35076" x="1878013" y="2606675"/>
          <p14:tracePt t="35096" x="1893888" y="2606675"/>
          <p14:tracePt t="35141" x="1911350" y="2606675"/>
          <p14:tracePt t="35176" x="1920875" y="2606675"/>
          <p14:tracePt t="35187" x="1928813" y="2606675"/>
          <p14:tracePt t="35211" x="1936750" y="2606675"/>
          <p14:tracePt t="35218" x="1946275" y="2606675"/>
          <p14:tracePt t="35247" x="1954213" y="2606675"/>
          <p14:tracePt t="35293" x="1963738" y="2606675"/>
          <p14:tracePt t="35319" x="1971675" y="2606675"/>
          <p14:tracePt t="35329" x="1979613" y="2606675"/>
          <p14:tracePt t="35361" x="2014538" y="2606675"/>
          <p14:tracePt t="35371" x="2032000" y="2597150"/>
          <p14:tracePt t="35398" x="2049463" y="2597150"/>
          <p14:tracePt t="35408" x="2065338" y="2597150"/>
          <p14:tracePt t="35425" x="2092325" y="2597150"/>
          <p14:tracePt t="35436" x="2100263" y="2597150"/>
          <p14:tracePt t="35459" x="2125663" y="2597150"/>
          <p14:tracePt t="35469" x="2143125" y="2589213"/>
          <p14:tracePt t="35481" x="2151063" y="2589213"/>
          <p14:tracePt t="35497" x="2185988" y="2589213"/>
          <p14:tracePt t="35516" x="2220913" y="2589213"/>
          <p14:tracePt t="35560" x="2246313" y="2589213"/>
          <p14:tracePt t="35576" x="2271713" y="2589213"/>
          <p14:tracePt t="35581" x="2306638" y="2589213"/>
          <p14:tracePt t="35596" x="2314575" y="2589213"/>
          <p14:tracePt t="35616" x="2339975" y="2589213"/>
          <p14:tracePt t="35636" x="2365375" y="2589213"/>
          <p14:tracePt t="35656" x="2374900" y="2589213"/>
          <p14:tracePt t="35698" x="2392363" y="2589213"/>
          <p14:tracePt t="35698" x="2400300" y="2579688"/>
          <p14:tracePt t="35716" x="2425700" y="2579688"/>
          <p14:tracePt t="35757" x="2435225" y="2579688"/>
          <p14:tracePt t="35758" x="2451100" y="2579688"/>
          <p14:tracePt t="35776" x="2460625" y="2579688"/>
          <p14:tracePt t="35796" x="2468563" y="2579688"/>
          <p14:tracePt t="35817" x="2493963" y="2579688"/>
          <p14:tracePt t="35836" x="2503488" y="2579688"/>
          <p14:tracePt t="35856" x="2511425" y="2571750"/>
          <p14:tracePt t="35876" x="2546350" y="2571750"/>
          <p14:tracePt t="35927" x="2554288" y="2571750"/>
          <p14:tracePt t="35958" x="2563813" y="2571750"/>
          <p14:tracePt t="36038" x="2579688" y="2571750"/>
          <p14:tracePt t="36063" x="2597150" y="2571750"/>
          <p14:tracePt t="36086" x="2606675" y="2571750"/>
          <p14:tracePt t="36111" x="2622550" y="2571750"/>
          <p14:tracePt t="36124" x="2640013" y="2571750"/>
          <p14:tracePt t="36147" x="2657475" y="2571750"/>
          <p14:tracePt t="36172" x="2665413" y="2563813"/>
          <p14:tracePt t="36185" x="2674938" y="2563813"/>
          <p14:tracePt t="36186" x="2682875" y="2563813"/>
          <p14:tracePt t="36196" x="2700338" y="2563813"/>
          <p14:tracePt t="36216" x="2717800" y="2563813"/>
          <p14:tracePt t="36257" x="2735263" y="2563813"/>
          <p14:tracePt t="36258" x="2743200" y="2563813"/>
          <p14:tracePt t="36296" x="2760663" y="2563813"/>
          <p14:tracePt t="36296" x="2768600" y="2563813"/>
          <p14:tracePt t="36316" x="2778125" y="2563813"/>
          <p14:tracePt t="36336" x="2786063" y="2563813"/>
          <p14:tracePt t="36356" x="2794000" y="2563813"/>
          <p14:tracePt t="36411" x="2803525" y="2563813"/>
          <p14:tracePt t="36479" x="2811463" y="2563813"/>
          <p14:tracePt t="36568" x="2820988" y="2563813"/>
          <p14:tracePt t="36607" x="2836863" y="2563813"/>
          <p14:tracePt t="36622" x="2846388" y="2563813"/>
          <p14:tracePt t="36658" x="2863850" y="2563813"/>
          <p14:tracePt t="36658" x="2871788" y="2563813"/>
          <p14:tracePt t="36684" x="2889250" y="2563813"/>
          <p14:tracePt t="36695" x="2897188" y="2563813"/>
          <p14:tracePt t="36721" x="2914650" y="2563813"/>
          <p14:tracePt t="36731" x="2922588" y="2563813"/>
          <p14:tracePt t="36758" x="2932113" y="2563813"/>
          <p14:tracePt t="36771" x="2957513" y="2563813"/>
          <p14:tracePt t="36792" x="2965450" y="2563813"/>
          <p14:tracePt t="36819" x="2982913" y="2563813"/>
          <p14:tracePt t="36830" x="2992438" y="2563813"/>
          <p14:tracePt t="36845" x="3000375" y="2563813"/>
          <p14:tracePt t="36855" x="3017838" y="2563813"/>
          <p14:tracePt t="36882" x="3025775" y="2563813"/>
          <p14:tracePt t="36896" x="3035300" y="2563813"/>
          <p14:tracePt t="36901" x="3043238" y="2563813"/>
          <p14:tracePt t="36916" x="3078163" y="2563813"/>
          <p14:tracePt t="36957" x="3094038" y="2563813"/>
          <p14:tracePt t="36958" x="3111500" y="2563813"/>
          <p14:tracePt t="36976" x="3136900" y="2563813"/>
          <p14:tracePt t="37023" x="3154363" y="2563813"/>
          <p14:tracePt t="37036" x="3171825" y="2563813"/>
          <p14:tracePt t="37036" x="3189288" y="2563813"/>
          <p14:tracePt t="37055" x="3189288" y="2571750"/>
          <p14:tracePt t="37076" x="3206750" y="2571750"/>
          <p14:tracePt t="37095" x="3214688" y="2571750"/>
          <p14:tracePt t="37115" x="3222625" y="2571750"/>
          <p14:tracePt t="37136" x="3232150" y="2571750"/>
          <p14:tracePt t="37155" x="3240088" y="2571750"/>
          <p14:tracePt t="37250" x="3249613" y="2571750"/>
          <p14:tracePt t="37292" x="3257550" y="2571750"/>
          <p14:tracePt t="37342" x="3265488" y="2571750"/>
          <p14:tracePt t="37408" x="3282950" y="2571750"/>
          <p14:tracePt t="37434" x="3300413" y="2571750"/>
          <p14:tracePt t="37456" x="3308350" y="2571750"/>
          <p14:tracePt t="37468" x="3317875" y="2571750"/>
          <p14:tracePt t="37485" x="3335338" y="2571750"/>
          <p14:tracePt t="37517" x="3351213" y="2571750"/>
          <p14:tracePt t="37531" x="3368675" y="2571750"/>
          <p14:tracePt t="37557" x="3368675" y="2579688"/>
          <p14:tracePt t="37569" x="3378200" y="2579688"/>
          <p14:tracePt t="37604" x="3394075" y="2579688"/>
          <p14:tracePt t="37630" x="3411538" y="2579688"/>
          <p14:tracePt t="37706" x="3421063" y="2589213"/>
          <p14:tracePt t="37863" x="3429000" y="2589213"/>
          <p14:tracePt t="38079" x="3436938" y="2589213"/>
          <p14:tracePt t="38180" x="3446463" y="2589213"/>
          <p14:tracePt t="38236" x="3454400" y="2589213"/>
          <p14:tracePt t="38284" x="3471863" y="2589213"/>
          <p14:tracePt t="38297" x="3497263" y="2589213"/>
          <p14:tracePt t="38354" x="3506788" y="2589213"/>
          <p14:tracePt t="38427" x="3514725" y="2589213"/>
          <p14:tracePt t="38477" x="3522663" y="2589213"/>
          <p14:tracePt t="38527" x="3532188" y="2589213"/>
          <p14:tracePt t="38579" x="3540125" y="2589213"/>
          <p14:tracePt t="38669" x="3549650" y="2589213"/>
          <p14:tracePt t="38752" x="0" y="0"/>
        </p14:tracePtLst>
        <p14:tracePtLst>
          <p14:tracePt t="42032" x="4029075" y="2794000"/>
          <p14:tracePt t="42058" x="4029075" y="2803525"/>
          <p14:tracePt t="42069" x="4029075" y="2811463"/>
          <p14:tracePt t="42092" x="4021138" y="2820988"/>
          <p14:tracePt t="42190" x="4021138" y="2828925"/>
          <p14:tracePt t="42202" x="4021138" y="2836863"/>
          <p14:tracePt t="42305" x="4021138" y="2846388"/>
          <p14:tracePt t="42373" x="4021138" y="2854325"/>
          <p14:tracePt t="42385" x="4021138" y="2863850"/>
          <p14:tracePt t="42434" x="4021138" y="2871788"/>
          <p14:tracePt t="42460" x="4021138" y="2879725"/>
          <p14:tracePt t="42473" x="4021138" y="2889250"/>
          <p14:tracePt t="42498" x="4021138" y="2897188"/>
          <p14:tracePt t="42587" x="4021138" y="2906713"/>
          <p14:tracePt t="42620" x="4021138" y="2914650"/>
          <p14:tracePt t="42696" x="4029075" y="2922588"/>
          <p14:tracePt t="42763" x="4037013" y="2940050"/>
          <p14:tracePt t="42796" x="4037013" y="2949575"/>
          <p14:tracePt t="43508" x="4037013" y="2940050"/>
          <p14:tracePt t="43646" x="4037013" y="2932113"/>
          <p14:tracePt t="43687" x="4029075" y="2932113"/>
          <p14:tracePt t="43701" x="4029075" y="2922588"/>
          <p14:tracePt t="43702" x="4021138" y="2922588"/>
          <p14:tracePt t="43713" x="3986213" y="2906713"/>
          <p14:tracePt t="43733" x="3978275" y="2897188"/>
          <p14:tracePt t="43753" x="3925888" y="2889250"/>
          <p14:tracePt t="43773" x="3892550" y="2871788"/>
          <p14:tracePt t="43793" x="3857625" y="2871788"/>
          <p14:tracePt t="43813" x="3797300" y="2863850"/>
          <p14:tracePt t="43833" x="3746500" y="2863850"/>
          <p14:tracePt t="43853" x="3686175" y="2863850"/>
          <p14:tracePt t="43873" x="3660775" y="2863850"/>
          <p14:tracePt t="43893" x="3549650" y="2871788"/>
          <p14:tracePt t="43934" x="3497263" y="2889250"/>
          <p14:tracePt t="43934" x="3429000" y="2914650"/>
          <p14:tracePt t="43953" x="3394075" y="2940050"/>
          <p14:tracePt t="43998" x="3368675" y="2949575"/>
          <p14:tracePt t="44013" x="3360738" y="2965450"/>
          <p14:tracePt t="44040" x="3325813" y="2992438"/>
          <p14:tracePt t="44050" x="3325813" y="3000375"/>
          <p14:tracePt t="44088" x="3325813" y="3017838"/>
          <p14:tracePt t="44093" x="3325813" y="3025775"/>
          <p14:tracePt t="44123" x="3325813" y="3035300"/>
          <p14:tracePt t="44137" x="3325813" y="3068638"/>
          <p14:tracePt t="44153" x="3325813" y="3086100"/>
          <p14:tracePt t="44174" x="3325813" y="3111500"/>
          <p14:tracePt t="44174" x="3335338" y="3154363"/>
          <p14:tracePt t="44193" x="3343275" y="3206750"/>
          <p14:tracePt t="44234" x="3360738" y="3249613"/>
          <p14:tracePt t="44234" x="3386138" y="3292475"/>
          <p14:tracePt t="44253" x="3411538" y="3360738"/>
          <p14:tracePt t="44295" x="3436938" y="3394075"/>
          <p14:tracePt t="44296" x="3454400" y="3446463"/>
          <p14:tracePt t="44313" x="3471863" y="3479800"/>
          <p14:tracePt t="44333" x="3471863" y="3489325"/>
          <p14:tracePt t="44353" x="3514725" y="3575050"/>
          <p14:tracePt t="44393" x="3540125" y="3617913"/>
          <p14:tracePt t="44415" x="3565525" y="3651250"/>
          <p14:tracePt t="44422" x="3575050" y="3660775"/>
          <p14:tracePt t="44433" x="3600450" y="3694113"/>
          <p14:tracePt t="44453" x="3643313" y="3711575"/>
          <p14:tracePt t="44473" x="3686175" y="3736975"/>
          <p14:tracePt t="44493" x="3736975" y="3763963"/>
          <p14:tracePt t="44533" x="3779838" y="3771900"/>
          <p14:tracePt t="44534" x="3822700" y="3779838"/>
          <p14:tracePt t="44553" x="3849688" y="3779838"/>
          <p14:tracePt t="44596" x="3883025" y="3779838"/>
          <p14:tracePt t="44597" x="3925888" y="3779838"/>
          <p14:tracePt t="44617" x="3943350" y="3771900"/>
          <p14:tracePt t="44656" x="3978275" y="3754438"/>
          <p14:tracePt t="44656" x="3986213" y="3754438"/>
          <p14:tracePt t="44681" x="3994150" y="3746500"/>
          <p14:tracePt t="44693" x="4011613" y="3736975"/>
          <p14:tracePt t="44713" x="4021138" y="3721100"/>
          <p14:tracePt t="44733" x="4046538" y="3686175"/>
          <p14:tracePt t="44753" x="4064000" y="3660775"/>
          <p14:tracePt t="44772" x="4089400" y="3617913"/>
          <p14:tracePt t="44793" x="4106863" y="3582988"/>
          <p14:tracePt t="44836" x="4122738" y="3532188"/>
          <p14:tracePt t="44847" x="4132263" y="3497263"/>
          <p14:tracePt t="44853" x="4132263" y="3489325"/>
          <p14:tracePt t="44872" x="4140200" y="3403600"/>
          <p14:tracePt t="44914" x="4132263" y="3351213"/>
          <p14:tracePt t="44914" x="4114800" y="3292475"/>
          <p14:tracePt t="44933" x="4106863" y="3282950"/>
          <p14:tracePt t="44953" x="4079875" y="3240088"/>
          <p14:tracePt t="44972" x="4064000" y="3222625"/>
          <p14:tracePt t="44993" x="4046538" y="3206750"/>
          <p14:tracePt t="45012" x="4021138" y="3179763"/>
          <p14:tracePt t="45033" x="3986213" y="3146425"/>
          <p14:tracePt t="45053" x="3968750" y="3128963"/>
          <p14:tracePt t="45072" x="3935413" y="3111500"/>
          <p14:tracePt t="45093" x="3865563" y="3078163"/>
          <p14:tracePt t="45112" x="3832225" y="3060700"/>
          <p14:tracePt t="45133" x="3814763" y="3051175"/>
          <p14:tracePt t="45153" x="3721100" y="3035300"/>
          <p14:tracePt t="45196" x="3686175" y="3035300"/>
          <p14:tracePt t="45196" x="3668713" y="3035300"/>
          <p14:tracePt t="45215" x="3540125" y="3035300"/>
          <p14:tracePt t="45257" x="3506788" y="3043238"/>
          <p14:tracePt t="45272" x="3489325" y="3043238"/>
          <p14:tracePt t="45272" x="3429000" y="3060700"/>
          <p14:tracePt t="45306" x="3368675" y="3078163"/>
          <p14:tracePt t="45320" x="3360738" y="3086100"/>
          <p14:tracePt t="45341" x="3351213" y="3086100"/>
          <p14:tracePt t="45369" x="3351213" y="3094038"/>
          <p14:tracePt t="45381" x="3335338" y="3103563"/>
          <p14:tracePt t="45382" x="3335338" y="3111500"/>
          <p14:tracePt t="45422" x="3335338" y="3136900"/>
          <p14:tracePt t="45426" x="3335338" y="3154363"/>
          <p14:tracePt t="45469" x="3343275" y="3189288"/>
          <p14:tracePt t="45496" x="3343275" y="3206750"/>
          <p14:tracePt t="45509" x="3360738" y="3249613"/>
          <p14:tracePt t="45523" x="3368675" y="3257550"/>
          <p14:tracePt t="45533" x="3378200" y="3275013"/>
          <p14:tracePt t="45558" x="3386138" y="3300413"/>
          <p14:tracePt t="45572" x="3411538" y="3325813"/>
          <p14:tracePt t="45579" x="3421063" y="3343275"/>
          <p14:tracePt t="45592" x="3421063" y="3351213"/>
          <p14:tracePt t="45613" x="3454400" y="3386138"/>
          <p14:tracePt t="45633" x="3471863" y="3394075"/>
          <p14:tracePt t="45653" x="3506788" y="3421063"/>
          <p14:tracePt t="45672" x="3575050" y="3463925"/>
          <p14:tracePt t="45693" x="3625850" y="3479800"/>
          <p14:tracePt t="45712" x="3660775" y="3497263"/>
          <p14:tracePt t="45732" x="3711575" y="3522663"/>
          <p14:tracePt t="45753" x="3789363" y="3549650"/>
          <p14:tracePt t="45772" x="3840163" y="3565525"/>
          <p14:tracePt t="45817" x="3892550" y="3575050"/>
          <p14:tracePt t="45829" x="3917950" y="3582988"/>
          <p14:tracePt t="45856" x="3968750" y="3592513"/>
          <p14:tracePt t="45872" x="4003675" y="3600450"/>
          <p14:tracePt t="45875" x="4046538" y="3617913"/>
          <p14:tracePt t="45919" x="4064000" y="3617913"/>
          <p14:tracePt t="45932" x="4089400" y="3625850"/>
          <p14:tracePt t="45952" x="4106863" y="3625850"/>
          <p14:tracePt t="45979" x="4114800" y="3625850"/>
          <p14:tracePt t="45992" x="4132263" y="3625850"/>
          <p14:tracePt t="46017" x="4149725" y="3625850"/>
          <p14:tracePt t="46044" x="4157663" y="3625850"/>
          <p14:tracePt t="46060" x="4175125" y="3617913"/>
          <p14:tracePt t="46095" x="4183063" y="3617913"/>
          <p14:tracePt t="46126" x="4183063" y="3608388"/>
          <p14:tracePt t="46191" x="4183063" y="3600450"/>
          <p14:tracePt t="46265" x="4183063" y="3592513"/>
          <p14:tracePt t="46316" x="4183063" y="3582988"/>
          <p14:tracePt t="46353" x="4165600" y="3575050"/>
          <p14:tracePt t="46382" x="4157663" y="3575050"/>
          <p14:tracePt t="46448" x="4149725" y="3575050"/>
          <p14:tracePt t="46515" x="4149725" y="3565525"/>
          <p14:tracePt t="46540" x="4140200" y="3565525"/>
          <p14:tracePt t="46629" x="4122738" y="3565525"/>
          <p14:tracePt t="46696" x="4114800" y="3565525"/>
          <p14:tracePt t="46888" x="4106863" y="3565525"/>
          <p14:tracePt t="47045" x="4097338" y="3565525"/>
          <p14:tracePt t="47253" x="0" y="0"/>
        </p14:tracePtLst>
        <p14:tracePtLst>
          <p14:tracePt t="50790" x="5314950" y="2220913"/>
          <p14:tracePt t="51092" x="5322888" y="2220913"/>
          <p14:tracePt t="51106" x="5340350" y="2220913"/>
          <p14:tracePt t="51165" x="5349875" y="2220913"/>
          <p14:tracePt t="51220" x="5357813" y="2220913"/>
          <p14:tracePt t="51269" x="5365750" y="2220913"/>
          <p14:tracePt t="51292" x="5383213" y="2220913"/>
          <p14:tracePt t="51352" x="5392738" y="2220913"/>
          <p14:tracePt t="51393" x="5400675" y="2220913"/>
          <p14:tracePt t="51416" x="5408613" y="2220913"/>
          <p14:tracePt t="51443" x="5418138" y="2220913"/>
          <p14:tracePt t="51467" x="5426075" y="2220913"/>
          <p14:tracePt t="51568" x="5443538" y="2220913"/>
          <p14:tracePt t="51618" x="5451475" y="2220913"/>
          <p14:tracePt t="51680" x="5461000" y="2220913"/>
          <p14:tracePt t="51702" x="5468938" y="2220913"/>
          <p14:tracePt t="51721" x="5478463" y="2220913"/>
          <p14:tracePt t="51731" x="5486400" y="2220913"/>
          <p14:tracePt t="51754" x="5503863" y="2220913"/>
          <p14:tracePt t="51772" x="5521325" y="2220913"/>
          <p14:tracePt t="51801" x="5537200" y="2220913"/>
          <p14:tracePt t="51811" x="5546725" y="2220913"/>
          <p14:tracePt t="51836" x="5572125" y="2211388"/>
          <p14:tracePt t="51842" x="5589588" y="2211388"/>
          <p14:tracePt t="51850" x="5597525" y="2211388"/>
          <p14:tracePt t="51870" x="5607050" y="2211388"/>
          <p14:tracePt t="51890" x="5632450" y="2203450"/>
          <p14:tracePt t="51910" x="5657850" y="2203450"/>
          <p14:tracePt t="51930" x="5683250" y="2203450"/>
          <p14:tracePt t="51950" x="5700713" y="2203450"/>
          <p14:tracePt t="51970" x="5708650" y="2203450"/>
          <p14:tracePt t="51990" x="5743575" y="2193925"/>
          <p14:tracePt t="52032" x="5768975" y="2193925"/>
          <p14:tracePt t="52032" x="5794375" y="2193925"/>
          <p14:tracePt t="52050" x="5811838" y="2185988"/>
          <p14:tracePt t="52070" x="5821363" y="2185988"/>
          <p14:tracePt t="52090" x="5846763" y="2185988"/>
          <p14:tracePt t="52110" x="5854700" y="2185988"/>
          <p14:tracePt t="52130" x="5864225" y="2185988"/>
          <p14:tracePt t="52150" x="5872163" y="2185988"/>
          <p14:tracePt t="52170" x="5889625" y="2185988"/>
          <p14:tracePt t="52190" x="5897563" y="2185988"/>
          <p14:tracePt t="52210" x="5907088" y="2185988"/>
          <p14:tracePt t="52230" x="5922963" y="2185988"/>
          <p14:tracePt t="52271" x="5932488" y="2185988"/>
          <p14:tracePt t="52272" x="5940425" y="2185988"/>
          <p14:tracePt t="52290" x="5940425" y="2178050"/>
          <p14:tracePt t="52310" x="5949950" y="2178050"/>
          <p14:tracePt t="52353" x="5957888" y="2178050"/>
          <p14:tracePt t="52428" x="5975350" y="2178050"/>
          <p14:tracePt t="52543" x="5983288" y="2178050"/>
          <p14:tracePt t="52609" x="5992813" y="2178050"/>
          <p14:tracePt t="52661" x="5992813" y="2185988"/>
          <p14:tracePt t="52702" x="6000750" y="2185988"/>
          <p14:tracePt t="52738" x="6008688" y="2185988"/>
          <p14:tracePt t="52803" x="6018213" y="2193925"/>
          <p14:tracePt t="52858" x="6026150" y="2193925"/>
          <p14:tracePt t="52908" x="6035675" y="2193925"/>
          <p14:tracePt t="52958" x="6043613" y="2203450"/>
          <p14:tracePt t="52983" x="6051550" y="2203450"/>
          <p14:tracePt t="53016" x="6061075" y="2203450"/>
          <p14:tracePt t="53106" x="6069013" y="2203450"/>
          <p14:tracePt t="53134" x="6078538" y="2203450"/>
          <p14:tracePt t="53145" x="6086475" y="2203450"/>
          <p14:tracePt t="53208" x="6103938" y="2203450"/>
          <p14:tracePt t="53239" x="6111875" y="2203450"/>
          <p14:tracePt t="53275" x="6129338" y="2203450"/>
          <p14:tracePt t="53285" x="6137275" y="2203450"/>
          <p14:tracePt t="53310" x="6154738" y="2203450"/>
          <p14:tracePt t="53320" x="6172200" y="2203450"/>
          <p14:tracePt t="53345" x="6180138" y="2203450"/>
          <p14:tracePt t="53350" x="6189663" y="2203450"/>
          <p14:tracePt t="53360" x="6197600" y="2203450"/>
          <p14:tracePt t="53395" x="6207125" y="2203450"/>
          <p14:tracePt t="53405" x="6232525" y="2203450"/>
          <p14:tracePt t="53411" x="6240463" y="2203450"/>
          <p14:tracePt t="53430" x="6257925" y="2203450"/>
          <p14:tracePt t="53449" x="6265863" y="2203450"/>
          <p14:tracePt t="53470" x="6275388" y="2203450"/>
          <p14:tracePt t="53489" x="6283325" y="2203450"/>
          <p14:tracePt t="53532" x="6308725" y="2203450"/>
          <p14:tracePt t="53532" x="6326188" y="2203450"/>
          <p14:tracePt t="53551" x="6369050" y="2203450"/>
          <p14:tracePt t="53595" x="6411913" y="2211388"/>
          <p14:tracePt t="53595" x="6421438" y="2211388"/>
          <p14:tracePt t="53618" x="6454775" y="2220913"/>
          <p14:tracePt t="53629" x="6480175" y="2220913"/>
          <p14:tracePt t="53649" x="6515100" y="2220913"/>
          <p14:tracePt t="53669" x="6532563" y="2228850"/>
          <p14:tracePt t="53718" x="6540500" y="2228850"/>
          <p14:tracePt t="53729" x="6550025" y="2228850"/>
          <p14:tracePt t="53752" x="6557963" y="2228850"/>
          <p14:tracePt t="53802" x="6565900" y="2228850"/>
          <p14:tracePt t="53868" x="6575425" y="2228850"/>
          <p14:tracePt t="53918" x="6583363" y="2228850"/>
          <p14:tracePt t="53960" x="6592888" y="2228850"/>
          <p14:tracePt t="53982" x="6600825" y="2228850"/>
          <p14:tracePt t="54076" x="6608763" y="2228850"/>
          <p14:tracePt t="56840" x="6608763" y="2246313"/>
          <p14:tracePt t="56880" x="6608763" y="2254250"/>
          <p14:tracePt t="56953" x="6608763" y="2263775"/>
          <p14:tracePt t="56986" x="6608763" y="2279650"/>
          <p14:tracePt t="57010" x="6618288" y="2306638"/>
          <p14:tracePt t="57035" x="6643688" y="2357438"/>
          <p14:tracePt t="57047" x="6704013" y="2443163"/>
          <p14:tracePt t="57056" x="6729413" y="2486025"/>
          <p14:tracePt t="57069" x="6850063" y="2649538"/>
          <p14:tracePt t="57089" x="6935788" y="2751138"/>
          <p14:tracePt t="57109" x="7004050" y="2820988"/>
          <p14:tracePt t="57129" x="7054850" y="2879725"/>
          <p14:tracePt t="57149" x="7140575" y="2957513"/>
          <p14:tracePt t="57191" x="7208838" y="3017838"/>
          <p14:tracePt t="57191" x="7235825" y="3051175"/>
          <p14:tracePt t="57209" x="7294563" y="3103563"/>
          <p14:tracePt t="57252" x="7346950" y="3146425"/>
          <p14:tracePt t="57253" x="7364413" y="3154363"/>
          <p14:tracePt t="57269" x="7415213" y="3197225"/>
          <p14:tracePt t="57289" x="7458075" y="3240088"/>
          <p14:tracePt t="57333" x="7518400" y="3275013"/>
          <p14:tracePt t="57349" x="7569200" y="3317875"/>
          <p14:tracePt t="57353" x="7586663" y="3335338"/>
          <p14:tracePt t="57369" x="7604125" y="3343275"/>
          <p14:tracePt t="57390" x="7637463" y="3378200"/>
          <p14:tracePt t="57409" x="7654925" y="3386138"/>
          <p14:tracePt t="57429" x="7672388" y="3403600"/>
          <p14:tracePt t="57449" x="7680325" y="3403600"/>
          <p14:tracePt t="57541" x="7680325" y="3411538"/>
          <p14:tracePt t="57593" x="7680325" y="3421063"/>
          <p14:tracePt t="57604" x="7672388" y="3429000"/>
          <p14:tracePt t="57629" x="7646988" y="3454400"/>
          <p14:tracePt t="57641" x="7629525" y="3463925"/>
          <p14:tracePt t="57652" x="7561263" y="3497263"/>
          <p14:tracePt t="57677" x="7483475" y="3514725"/>
          <p14:tracePt t="57690" x="7415213" y="3540125"/>
          <p14:tracePt t="57690" x="7389813" y="3549650"/>
          <p14:tracePt t="57709" x="7337425" y="3575050"/>
          <p14:tracePt t="57729" x="7261225" y="3592513"/>
          <p14:tracePt t="57749" x="7150100" y="3617913"/>
          <p14:tracePt t="57769" x="7064375" y="3625850"/>
          <p14:tracePt t="57790" x="6961188" y="3635375"/>
          <p14:tracePt t="57809" x="6900863" y="3635375"/>
          <p14:tracePt t="57829" x="6815138" y="3651250"/>
          <p14:tracePt t="57849" x="6754813" y="3651250"/>
          <p14:tracePt t="57869" x="6651625" y="3643313"/>
          <p14:tracePt t="57889" x="6592888" y="3635375"/>
          <p14:tracePt t="57909" x="6532563" y="3635375"/>
          <p14:tracePt t="57929" x="6472238" y="3625850"/>
          <p14:tracePt t="57929" x="6446838" y="3617913"/>
          <p14:tracePt t="57949" x="6411913" y="3617913"/>
          <p14:tracePt t="57990" x="6369050" y="3608388"/>
          <p14:tracePt t="57990" x="6308725" y="3608388"/>
          <p14:tracePt t="58009" x="6292850" y="3608388"/>
          <p14:tracePt t="58029" x="6275388" y="3608388"/>
          <p14:tracePt t="58434" x="6283325" y="3608388"/>
          <p14:tracePt t="58451" x="6283325" y="3600450"/>
          <p14:tracePt t="58481" x="0" y="0"/>
        </p14:tracePtLst>
        <p14:tracePtLst>
          <p14:tracePt t="59185" x="6840538" y="2228850"/>
          <p14:tracePt t="59317" x="6850063" y="2220913"/>
          <p14:tracePt t="59339" x="6865938" y="2220913"/>
          <p14:tracePt t="59355" x="6892925" y="2220913"/>
          <p14:tracePt t="59376" x="6926263" y="2220913"/>
          <p14:tracePt t="59389" x="6943725" y="2220913"/>
          <p14:tracePt t="59398" x="6986588" y="2220913"/>
          <p14:tracePt t="59430" x="7046913" y="2228850"/>
          <p14:tracePt t="59431" x="7107238" y="2236788"/>
          <p14:tracePt t="59448" x="7123113" y="2236788"/>
          <p14:tracePt t="59468" x="7235825" y="2263775"/>
          <p14:tracePt t="59488" x="7243763" y="2263775"/>
          <p14:tracePt t="59508" x="7304088" y="2271713"/>
          <p14:tracePt t="59528" x="7364413" y="2271713"/>
          <p14:tracePt t="59548" x="7423150" y="2271713"/>
          <p14:tracePt t="59568" x="7493000" y="2279650"/>
          <p14:tracePt t="59588" x="7543800" y="2279650"/>
          <p14:tracePt t="59609" x="7604125" y="2279650"/>
          <p14:tracePt t="59628" x="7637463" y="2279650"/>
          <p14:tracePt t="59648" x="7672388" y="2279650"/>
          <p14:tracePt t="59669" x="7707313" y="2279650"/>
          <p14:tracePt t="59688" x="7732713" y="2279650"/>
          <p14:tracePt t="59709" x="7750175" y="2279650"/>
          <p14:tracePt t="59728" x="7758113" y="2279650"/>
          <p14:tracePt t="59878" x="7732713" y="2271713"/>
          <p14:tracePt t="59896" x="7707313" y="2263775"/>
          <p14:tracePt t="59897" x="7664450" y="2263775"/>
          <p14:tracePt t="59908" x="7604125" y="2254250"/>
          <p14:tracePt t="59928" x="7526338" y="2246313"/>
          <p14:tracePt t="59948" x="7493000" y="2246313"/>
          <p14:tracePt t="59968" x="7364413" y="2236788"/>
          <p14:tracePt t="59988" x="7304088" y="2236788"/>
          <p14:tracePt t="60008" x="7286625" y="2236788"/>
          <p14:tracePt t="60028" x="7200900" y="2236788"/>
          <p14:tracePt t="60048" x="7175500" y="2236788"/>
          <p14:tracePt t="60097" x="7140575" y="2236788"/>
          <p14:tracePt t="60108" x="7132638" y="2236788"/>
          <p14:tracePt t="60132" x="7115175" y="2236788"/>
          <p14:tracePt t="60148" x="7080250" y="2236788"/>
          <p14:tracePt t="60150" x="7064375" y="2236788"/>
          <p14:tracePt t="60191" x="7054850" y="2236788"/>
          <p14:tracePt t="60191" x="7046913" y="2236788"/>
          <p14:tracePt t="60208" x="7011988" y="2254250"/>
          <p14:tracePt t="60228" x="6994525" y="2263775"/>
          <p14:tracePt t="60248" x="6969125" y="2263775"/>
          <p14:tracePt t="60268" x="6943725" y="2271713"/>
          <p14:tracePt t="60288" x="6935788" y="2271713"/>
          <p14:tracePt t="60499" x="6943725" y="2271713"/>
          <p14:tracePt t="60547" x="6951663" y="2271713"/>
          <p14:tracePt t="60560" x="6969125" y="2271713"/>
          <p14:tracePt t="60575" x="6978650" y="2271713"/>
          <p14:tracePt t="60575" x="7011988" y="2263775"/>
          <p14:tracePt t="60597" x="7029450" y="2263775"/>
          <p14:tracePt t="60609" x="7064375" y="2254250"/>
          <p14:tracePt t="60632" x="7107238" y="2254250"/>
          <p14:tracePt t="60647" x="7158038" y="2246313"/>
          <p14:tracePt t="60653" x="7175500" y="2236788"/>
          <p14:tracePt t="60668" x="7235825" y="2236788"/>
          <p14:tracePt t="60688" x="7278688" y="2228850"/>
          <p14:tracePt t="60708" x="7364413" y="2228850"/>
          <p14:tracePt t="60728" x="7423150" y="2228850"/>
          <p14:tracePt t="60748" x="7483475" y="2220913"/>
          <p14:tracePt t="60768" x="7561263" y="2220913"/>
          <p14:tracePt t="60809" x="7594600" y="2211388"/>
          <p14:tracePt t="60809" x="7637463" y="2211388"/>
          <p14:tracePt t="60828" x="7680325" y="2211388"/>
          <p14:tracePt t="60871" x="7723188" y="2211388"/>
          <p14:tracePt t="60871" x="7740650" y="2211388"/>
          <p14:tracePt t="60898" x="7766050" y="2203450"/>
          <p14:tracePt t="60908" x="7783513" y="2203450"/>
          <p14:tracePt t="60934" x="7800975" y="2203450"/>
          <p14:tracePt t="60944" x="7826375" y="2203450"/>
          <p14:tracePt t="60949" x="7835900" y="2203450"/>
          <p14:tracePt t="60967" x="7843838" y="2203450"/>
          <p14:tracePt t="61109" x="7835900" y="2203450"/>
          <p14:tracePt t="61121" x="7826375" y="2203450"/>
          <p14:tracePt t="61132" x="7766050" y="2203450"/>
          <p14:tracePt t="61132" x="7689850" y="2211388"/>
          <p14:tracePt t="61171" x="7594600" y="2211388"/>
          <p14:tracePt t="61184" x="7551738" y="2220913"/>
          <p14:tracePt t="61195" x="7475538" y="2220913"/>
          <p14:tracePt t="61209" x="7380288" y="2228850"/>
          <p14:tracePt t="61235" x="7321550" y="2236788"/>
          <p14:tracePt t="61243" x="7261225" y="2236788"/>
          <p14:tracePt t="61248" x="7208838" y="2246313"/>
          <p14:tracePt t="61267" x="7150100" y="2254250"/>
          <p14:tracePt t="61287" x="7080250" y="2254250"/>
          <p14:tracePt t="61307" x="7037388" y="2254250"/>
          <p14:tracePt t="62854" x="7029450" y="2254250"/>
          <p14:tracePt t="62900" x="7011988" y="2254250"/>
          <p14:tracePt t="62910" x="6978650" y="2254250"/>
          <p14:tracePt t="62935" x="6935788" y="2254250"/>
          <p14:tracePt t="62947" x="6875463" y="2254250"/>
          <p14:tracePt t="62948" x="6823075" y="2254250"/>
          <p14:tracePt t="62967" x="6746875" y="2263775"/>
          <p14:tracePt t="62987" x="6661150" y="2263775"/>
          <p14:tracePt t="63007" x="6557963" y="2279650"/>
          <p14:tracePt t="63027" x="6411913" y="2279650"/>
          <p14:tracePt t="63047" x="6283325" y="2289175"/>
          <p14:tracePt t="63089" x="6189663" y="2289175"/>
          <p14:tracePt t="63094" x="6111875" y="2297113"/>
          <p14:tracePt t="63107" x="6035675" y="2306638"/>
          <p14:tracePt t="63127" x="6000750" y="2306638"/>
          <p14:tracePt t="63146" x="5864225" y="2332038"/>
          <p14:tracePt t="63167" x="5794375" y="2332038"/>
          <p14:tracePt t="63187" x="5778500" y="2332038"/>
          <p14:tracePt t="63207" x="5751513" y="2332038"/>
          <p14:tracePt t="63227" x="5718175" y="2339975"/>
          <p14:tracePt t="63247" x="5692775" y="2339975"/>
          <p14:tracePt t="63267" x="5683250" y="2339975"/>
          <p14:tracePt t="63287" x="5657850" y="2339975"/>
          <p14:tracePt t="63307" x="5622925" y="2349500"/>
          <p14:tracePt t="63327" x="5580063" y="2349500"/>
          <p14:tracePt t="63347" x="5546725" y="2357438"/>
          <p14:tracePt t="63367" x="5494338" y="2374900"/>
          <p14:tracePt t="63387" x="5418138" y="2382838"/>
          <p14:tracePt t="63407" x="5349875" y="2400300"/>
          <p14:tracePt t="63427" x="5332413" y="2417763"/>
          <p14:tracePt t="63447" x="5237163" y="2451100"/>
          <p14:tracePt t="63467" x="5229225" y="2451100"/>
          <p14:tracePt t="63486" x="5229225" y="2460625"/>
          <p14:tracePt t="63542" x="5229225" y="2468563"/>
          <p14:tracePt t="63577" x="5229225" y="2478088"/>
          <p14:tracePt t="63618" x="5229225" y="2493963"/>
          <p14:tracePt t="63645" x="5229225" y="2503488"/>
          <p14:tracePt t="63657" x="5229225" y="2511425"/>
          <p14:tracePt t="63692" x="5229225" y="2528888"/>
          <p14:tracePt t="63703" x="5229225" y="2536825"/>
          <p14:tracePt t="63715" x="5237163" y="2554288"/>
          <p14:tracePt t="63750" x="5289550" y="2597150"/>
          <p14:tracePt t="63761" x="5297488" y="2606675"/>
          <p14:tracePt t="63774" x="5332413" y="2614613"/>
          <p14:tracePt t="63798" x="5365750" y="2622550"/>
          <p14:tracePt t="63808" x="5383213" y="2622550"/>
          <p14:tracePt t="63833" x="5400675" y="2632075"/>
          <p14:tracePt t="63845" x="5435600" y="2632075"/>
          <p14:tracePt t="63847" x="5451475" y="2632075"/>
          <p14:tracePt t="63867" x="5486400" y="2640013"/>
          <p14:tracePt t="63887" x="5572125" y="2640013"/>
          <p14:tracePt t="63907" x="5589588" y="2640013"/>
          <p14:tracePt t="63927" x="5622925" y="2640013"/>
          <p14:tracePt t="63946" x="5675313" y="2640013"/>
          <p14:tracePt t="63967" x="5708650" y="2640013"/>
          <p14:tracePt t="63987" x="5761038" y="2640013"/>
          <p14:tracePt t="64006" x="5803900" y="2640013"/>
          <p14:tracePt t="64027" x="5837238" y="2640013"/>
          <p14:tracePt t="64046" x="5880100" y="2640013"/>
          <p14:tracePt t="64066" x="5940425" y="2640013"/>
          <p14:tracePt t="64086" x="5975350" y="2640013"/>
          <p14:tracePt t="64106" x="6026150" y="2640013"/>
          <p14:tracePt t="64126" x="6094413" y="2640013"/>
          <p14:tracePt t="64173" x="6154738" y="2640013"/>
          <p14:tracePt t="64175" x="6180138" y="2640013"/>
          <p14:tracePt t="64208" x="6223000" y="2640013"/>
          <p14:tracePt t="64208" x="6283325" y="2640013"/>
          <p14:tracePt t="64226" x="6318250" y="2640013"/>
          <p14:tracePt t="64246" x="6378575" y="2649538"/>
          <p14:tracePt t="64267" x="6403975" y="2649538"/>
          <p14:tracePt t="64286" x="6497638" y="2657475"/>
          <p14:tracePt t="64306" x="6523038" y="2657475"/>
          <p14:tracePt t="64326" x="6557963" y="2657475"/>
          <p14:tracePt t="64346" x="6626225" y="2657475"/>
          <p14:tracePt t="64366" x="6711950" y="2657475"/>
          <p14:tracePt t="64387" x="6764338" y="2657475"/>
          <p14:tracePt t="64406" x="6815138" y="2657475"/>
          <p14:tracePt t="64427" x="6875463" y="2665413"/>
          <p14:tracePt t="64447" x="6943725" y="2665413"/>
          <p14:tracePt t="64466" x="7004050" y="2665413"/>
          <p14:tracePt t="64486" x="7089775" y="2665413"/>
          <p14:tracePt t="64529" x="7150100" y="2665413"/>
          <p14:tracePt t="64529" x="7165975" y="2665413"/>
          <p14:tracePt t="64546" x="7286625" y="2665413"/>
          <p14:tracePt t="64591" x="7312025" y="2665413"/>
          <p14:tracePt t="64606" x="7354888" y="2665413"/>
          <p14:tracePt t="64626" x="7380288" y="2665413"/>
          <p14:tracePt t="64626" x="7440613" y="2665413"/>
          <p14:tracePt t="64647" x="7493000" y="2665413"/>
          <p14:tracePt t="64666" x="7551738" y="2665413"/>
          <p14:tracePt t="64686" x="7594600" y="2665413"/>
          <p14:tracePt t="64706" x="7654925" y="2665413"/>
          <p14:tracePt t="64727" x="7723188" y="2665413"/>
          <p14:tracePt t="64747" x="7750175" y="2665413"/>
          <p14:tracePt t="64790" x="7793038" y="2665413"/>
          <p14:tracePt t="64790" x="7835900" y="2665413"/>
          <p14:tracePt t="64809" x="7878763" y="2665413"/>
          <p14:tracePt t="64826" x="7912100" y="2665413"/>
          <p14:tracePt t="64846" x="7947025" y="2665413"/>
          <p14:tracePt t="64891" x="7972425" y="2665413"/>
          <p14:tracePt t="64906" x="7989888" y="2665413"/>
          <p14:tracePt t="64908" x="8007350" y="2665413"/>
          <p14:tracePt t="65081" x="7997825" y="2665413"/>
          <p14:tracePt t="65103" x="7972425" y="2665413"/>
          <p14:tracePt t="65115" x="7937500" y="2665413"/>
          <p14:tracePt t="65141" x="7861300" y="2665413"/>
          <p14:tracePt t="65153" x="7835900" y="2674938"/>
          <p14:tracePt t="65166" x="7732713" y="2674938"/>
          <p14:tracePt t="65190" x="7612063" y="2682875"/>
          <p14:tracePt t="65203" x="7500938" y="2682875"/>
          <p14:tracePt t="65206" x="7346950" y="2692400"/>
          <p14:tracePt t="65252" x="7251700" y="2700338"/>
          <p14:tracePt t="65266" x="7150100" y="2700338"/>
          <p14:tracePt t="65273" x="7123113" y="2708275"/>
          <p14:tracePt t="65286" x="7054850" y="2708275"/>
          <p14:tracePt t="65306" x="7004050" y="2708275"/>
          <p14:tracePt t="65326" x="6918325" y="2717800"/>
          <p14:tracePt t="65346" x="6832600" y="2725738"/>
          <p14:tracePt t="65390" x="6780213" y="2735263"/>
          <p14:tracePt t="65406" x="6721475" y="2743200"/>
          <p14:tracePt t="65427" x="6661150" y="2743200"/>
          <p14:tracePt t="65427" x="6600825" y="2751138"/>
          <p14:tracePt t="65446" x="6515100" y="2760663"/>
          <p14:tracePt t="65490" x="6454775" y="2760663"/>
          <p14:tracePt t="65490" x="6429375" y="2760663"/>
          <p14:tracePt t="65513" x="6411913" y="2760663"/>
          <p14:tracePt t="65526" x="6386513" y="2760663"/>
          <p14:tracePt t="65553" x="6335713" y="2760663"/>
          <p14:tracePt t="65566" x="6257925" y="2768600"/>
          <p14:tracePt t="65574" x="6240463" y="2768600"/>
          <p14:tracePt t="65586" x="6189663" y="2768600"/>
          <p14:tracePt t="65606" x="6121400" y="2768600"/>
          <p14:tracePt t="65626" x="6061075" y="2778125"/>
          <p14:tracePt t="65646" x="6000750" y="2778125"/>
          <p14:tracePt t="65666" x="5983288" y="2778125"/>
          <p14:tracePt t="65686" x="5940425" y="2778125"/>
          <p14:tracePt t="65706" x="5880100" y="2794000"/>
          <p14:tracePt t="65726" x="5829300" y="2794000"/>
          <p14:tracePt t="65746" x="5794375" y="2794000"/>
          <p14:tracePt t="65766" x="5778500" y="2794000"/>
          <p14:tracePt t="65786" x="5761038" y="2794000"/>
          <p14:tracePt t="65856" x="5751513" y="2794000"/>
          <p14:tracePt t="65921" x="5743575" y="2794000"/>
          <p14:tracePt t="65947" x="5735638" y="2794000"/>
          <p14:tracePt t="66021" x="5726113" y="2794000"/>
          <p14:tracePt t="66089" x="5726113" y="2786063"/>
          <p14:tracePt t="66138" x="5718175" y="2786063"/>
          <p14:tracePt t="66171" x="5718175" y="2778125"/>
          <p14:tracePt t="66263" x="5726113" y="2768600"/>
          <p14:tracePt t="66288" x="5743575" y="2760663"/>
          <p14:tracePt t="66302" x="5768975" y="2751138"/>
          <p14:tracePt t="66313" x="5786438" y="2751138"/>
          <p14:tracePt t="66313" x="5811838" y="2751138"/>
          <p14:tracePt t="66352" x="5846763" y="2743200"/>
          <p14:tracePt t="66363" x="5889625" y="2743200"/>
          <p14:tracePt t="66388" x="5932488" y="2735263"/>
          <p14:tracePt t="66401" x="5992813" y="2735263"/>
          <p14:tracePt t="66413" x="6008688" y="2735263"/>
          <p14:tracePt t="66422" x="6051550" y="2725738"/>
          <p14:tracePt t="66426" x="6069013" y="2725738"/>
          <p14:tracePt t="66445" x="6121400" y="2725738"/>
          <p14:tracePt t="66466" x="6180138" y="2725738"/>
          <p14:tracePt t="66485" x="6292850" y="2725738"/>
          <p14:tracePt t="66527" x="6351588" y="2725738"/>
          <p14:tracePt t="66527" x="6411913" y="2725738"/>
          <p14:tracePt t="66545" x="6497638" y="2725738"/>
          <p14:tracePt t="66588" x="6550025" y="2725738"/>
          <p14:tracePt t="66591" x="6608763" y="2725738"/>
          <p14:tracePt t="66605" x="6626225" y="2725738"/>
          <p14:tracePt t="66626" x="6694488" y="2735263"/>
          <p14:tracePt t="66645" x="6746875" y="2735263"/>
          <p14:tracePt t="66666" x="6797675" y="2735263"/>
          <p14:tracePt t="66685" x="6840538" y="2735263"/>
          <p14:tracePt t="66706" x="6892925" y="2743200"/>
          <p14:tracePt t="66726" x="6935788" y="2743200"/>
          <p14:tracePt t="66745" x="6994525" y="2743200"/>
          <p14:tracePt t="66765" x="7072313" y="2743200"/>
          <p14:tracePt t="66786" x="7132638" y="2743200"/>
          <p14:tracePt t="66806" x="7175500" y="2743200"/>
          <p14:tracePt t="66826" x="7183438" y="2743200"/>
          <p14:tracePt t="66845" x="7192963" y="2743200"/>
          <p14:tracePt t="66888" x="7200900" y="2743200"/>
          <p14:tracePt t="66912" x="7218363" y="2743200"/>
          <p14:tracePt t="67171" x="7192963" y="2735263"/>
          <p14:tracePt t="67183" x="7165975" y="2735263"/>
          <p14:tracePt t="67194" x="7150100" y="2735263"/>
          <p14:tracePt t="67207" x="7097713" y="2735263"/>
          <p14:tracePt t="67229" x="7046913" y="2735263"/>
          <p14:tracePt t="67254" x="6969125" y="2735263"/>
          <p14:tracePt t="67266" x="6892925" y="2735263"/>
          <p14:tracePt t="67276" x="6875463" y="2735263"/>
          <p14:tracePt t="67285" x="6823075" y="2735263"/>
          <p14:tracePt t="67305" x="6797675" y="2735263"/>
          <p14:tracePt t="67325" x="6711950" y="2735263"/>
          <p14:tracePt t="67345" x="6651625" y="2735263"/>
          <p14:tracePt t="67365" x="6626225" y="2735263"/>
          <p14:tracePt t="67386" x="6618288" y="2735263"/>
          <p14:tracePt t="67433" x="6608763" y="2735263"/>
          <p14:tracePt t="67445" x="6600825" y="2735263"/>
          <p14:tracePt t="67465" x="6592888" y="2735263"/>
          <p14:tracePt t="67490" x="6583363" y="2735263"/>
          <p14:tracePt t="67522" x="6575425" y="2735263"/>
          <p14:tracePt t="67572" x="6565900" y="2735263"/>
          <p14:tracePt t="67805" x="6557963" y="2735263"/>
          <p14:tracePt t="67854" x="6557963" y="2725738"/>
          <p14:tracePt t="67873" x="6550025" y="2725738"/>
          <p14:tracePt t="67901" x="6540500" y="2725738"/>
          <p14:tracePt t="67962" x="6532563" y="2725738"/>
          <p14:tracePt t="68078" x="6523038" y="2725738"/>
          <p14:tracePt t="68376" x="6523038" y="2717800"/>
          <p14:tracePt t="68724" x="6523038" y="2708275"/>
          <p14:tracePt t="68766" x="6523038" y="2700338"/>
          <p14:tracePt t="68810" x="6523038" y="2692400"/>
          <p14:tracePt t="69022" x="6523038" y="2682875"/>
          <p14:tracePt t="69346" x="6532563" y="2682875"/>
          <p14:tracePt t="70458" x="6532563" y="2674938"/>
          <p14:tracePt t="70640" x="6532563" y="2665413"/>
          <p14:tracePt t="70663" x="6532563" y="2657475"/>
          <p14:tracePt t="70689" x="6532563" y="2649538"/>
          <p14:tracePt t="70702" x="6532563" y="2640013"/>
          <p14:tracePt t="70714" x="6532563" y="2632075"/>
          <p14:tracePt t="70725" x="6532563" y="2597150"/>
          <p14:tracePt t="70746" x="6540500" y="2554288"/>
          <p14:tracePt t="70769" x="6540500" y="2520950"/>
          <p14:tracePt t="70798" x="6540500" y="2511425"/>
          <p14:tracePt t="70864" x="6540500" y="2503488"/>
          <p14:tracePt t="70888" x="6540500" y="2478088"/>
          <p14:tracePt t="70901" x="6532563" y="2468563"/>
          <p14:tracePt t="70911" x="6532563" y="2451100"/>
          <p14:tracePt t="70936" x="6532563" y="2443163"/>
          <p14:tracePt t="70936" x="6523038" y="2443163"/>
          <p14:tracePt t="70976" x="6515100" y="2425700"/>
          <p14:tracePt t="71022" x="6497638" y="2417763"/>
          <p14:tracePt t="71055" x="6497638" y="2408238"/>
          <p14:tracePt t="71113" x="6480175" y="2400300"/>
          <p14:tracePt t="71135" x="6464300" y="2392363"/>
          <p14:tracePt t="71160" x="6454775" y="2392363"/>
          <p14:tracePt t="71173" x="6437313" y="2382838"/>
          <p14:tracePt t="71196" x="6421438" y="2374900"/>
          <p14:tracePt t="71221" x="6411913" y="2374900"/>
          <p14:tracePt t="71233" x="6394450" y="2374900"/>
          <p14:tracePt t="71233" x="6378575" y="2374900"/>
          <p14:tracePt t="71257" x="6343650" y="2374900"/>
          <p14:tracePt t="71282" x="6300788" y="2382838"/>
          <p14:tracePt t="71292" x="6283325" y="2400300"/>
          <p14:tracePt t="71305" x="6240463" y="2417763"/>
          <p14:tracePt t="71332" x="6172200" y="2443163"/>
          <p14:tracePt t="71336" x="6103938" y="2478088"/>
          <p14:tracePt t="71345" x="6051550" y="2503488"/>
          <p14:tracePt t="71365" x="5957888" y="2528888"/>
          <p14:tracePt t="71385" x="5864225" y="2554288"/>
          <p14:tracePt t="71405" x="5761038" y="2597150"/>
          <p14:tracePt t="71425" x="5683250" y="2622550"/>
          <p14:tracePt t="71445" x="5675313" y="2632075"/>
          <p14:tracePt t="71465" x="5649913" y="2649538"/>
          <p14:tracePt t="71514" x="5622925" y="2657475"/>
          <p14:tracePt t="71525" x="5622925" y="2665413"/>
          <p14:tracePt t="71585" x="5614988" y="2665413"/>
          <p14:tracePt t="71601" x="5614988" y="2674938"/>
          <p14:tracePt t="71635" x="5607050" y="2682875"/>
          <p14:tracePt t="71661" x="5597525" y="2692400"/>
          <p14:tracePt t="71663" x="5589588" y="2700338"/>
          <p14:tracePt t="71683" x="5589588" y="2708275"/>
          <p14:tracePt t="71723" x="5580063" y="2708275"/>
          <p14:tracePt t="71746" x="5580063" y="2717800"/>
          <p14:tracePt t="71878" x="5572125" y="2700338"/>
          <p14:tracePt t="71919" x="5572125" y="2682875"/>
          <p14:tracePt t="71933" x="5572125" y="2657475"/>
          <p14:tracePt t="71948" x="5572125" y="2640013"/>
          <p14:tracePt t="71962" x="5572125" y="2597150"/>
          <p14:tracePt t="71964" x="5572125" y="2554288"/>
          <p14:tracePt t="71985" x="5572125" y="2528888"/>
          <p14:tracePt t="72005" x="5572125" y="2511425"/>
          <p14:tracePt t="72025" x="5572125" y="2503488"/>
          <p14:tracePt t="72045" x="5572125" y="2486025"/>
          <p14:tracePt t="72064" x="5572125" y="2460625"/>
          <p14:tracePt t="72084" x="5564188" y="2443163"/>
          <p14:tracePt t="72105" x="5564188" y="2435225"/>
          <p14:tracePt t="72124" x="5554663" y="2425700"/>
          <p14:tracePt t="72145" x="5554663" y="2417763"/>
          <p14:tracePt t="72214" x="5546725" y="2417763"/>
          <p14:tracePt t="72264" x="5537200" y="2408238"/>
          <p14:tracePt t="72314" x="5529263" y="2408238"/>
          <p14:tracePt t="72395" x="5521325" y="2400300"/>
          <p14:tracePt t="72418" x="5511800" y="2392363"/>
          <p14:tracePt t="72472" x="5511800" y="2382838"/>
          <p14:tracePt t="72507" x="5503863" y="2382838"/>
          <p14:tracePt t="72545" x="5494338" y="2374900"/>
          <p14:tracePt t="72555" x="5478463" y="2365375"/>
          <p14:tracePt t="72564" x="5468938" y="2357438"/>
          <p14:tracePt t="72572" x="5461000" y="2357438"/>
          <p14:tracePt t="72607" x="5443538" y="2339975"/>
          <p14:tracePt t="72607" x="5408613" y="2322513"/>
          <p14:tracePt t="72630" x="5357813" y="2297113"/>
          <p14:tracePt t="72669" x="5314950" y="2271713"/>
          <p14:tracePt t="72681" x="5280025" y="2254250"/>
          <p14:tracePt t="72692" x="5264150" y="2246313"/>
          <p14:tracePt t="72704" x="5229225" y="2228850"/>
          <p14:tracePt t="72724" x="5160963" y="2211388"/>
          <p14:tracePt t="72774" x="5160963" y="2203450"/>
          <p14:tracePt t="72784" x="5151438" y="2203450"/>
          <p14:tracePt t="73022" x="5160963" y="2203450"/>
          <p14:tracePt t="73047" x="5168900" y="2203450"/>
          <p14:tracePt t="73107" x="5168900" y="2211388"/>
          <p14:tracePt t="73136" x="5178425" y="2211388"/>
          <p14:tracePt t="73172" x="5178425" y="2220913"/>
          <p14:tracePt t="73183" x="5186363" y="2220913"/>
          <p14:tracePt t="73215" x="5194300" y="2228850"/>
          <p14:tracePt t="73233" x="5194300" y="2236788"/>
          <p14:tracePt t="73248" x="5203825" y="2236788"/>
          <p14:tracePt t="73292" x="5211763" y="2254250"/>
          <p14:tracePt t="73328" x="5229225" y="2279650"/>
          <p14:tracePt t="73338" x="5229225" y="2289175"/>
          <p14:tracePt t="73363" x="5229225" y="2297113"/>
          <p14:tracePt t="73375" x="5246688" y="2314575"/>
          <p14:tracePt t="73385" x="5246688" y="2322513"/>
          <p14:tracePt t="73410" x="5246688" y="2339975"/>
          <p14:tracePt t="73414" x="5254625" y="2374900"/>
          <p14:tracePt t="73425" x="5254625" y="2382838"/>
          <p14:tracePt t="73445" x="5254625" y="2392363"/>
          <p14:tracePt t="73465" x="5254625" y="2408238"/>
          <p14:tracePt t="73485" x="5254625" y="2417763"/>
          <p14:tracePt t="73505" x="5254625" y="2425700"/>
          <p14:tracePt t="73525" x="5254625" y="2443163"/>
          <p14:tracePt t="73582" x="5254625" y="2451100"/>
          <p14:tracePt t="73605" x="5254625" y="2468563"/>
          <p14:tracePt t="73640" x="5254625" y="2478088"/>
          <p14:tracePt t="73671" x="5254625" y="2486025"/>
          <p14:tracePt t="73696" x="5254625" y="2493963"/>
          <p14:tracePt t="73723" x="5264150" y="2503488"/>
          <p14:tracePt t="73733" x="5289550" y="2511425"/>
          <p14:tracePt t="73758" x="5332413" y="2536825"/>
          <p14:tracePt t="73772" x="5349875" y="2546350"/>
          <p14:tracePt t="73781" x="5400675" y="2554288"/>
          <p14:tracePt t="73785" x="5418138" y="2563813"/>
          <p14:tracePt t="73828" x="5426075" y="2563813"/>
          <p14:tracePt t="73903" x="5426075" y="2546350"/>
          <p14:tracePt t="73930" x="5426075" y="2520950"/>
          <p14:tracePt t="73943" x="5408613" y="2478088"/>
          <p14:tracePt t="73952" x="5400675" y="2468563"/>
          <p14:tracePt t="73965" x="5383213" y="2435225"/>
          <p14:tracePt t="73985" x="5357813" y="2392363"/>
          <p14:tracePt t="74005" x="5332413" y="2339975"/>
          <p14:tracePt t="74025" x="5322888" y="2322513"/>
          <p14:tracePt t="74072" x="5307013" y="2306638"/>
          <p14:tracePt t="74092" x="5297488" y="2297113"/>
          <p14:tracePt t="74092" x="5289550" y="2279650"/>
          <p14:tracePt t="74105" x="5280025" y="2279650"/>
          <p14:tracePt t="74126" x="5272088" y="2271713"/>
          <p14:tracePt t="74145" x="5264150" y="2263775"/>
          <p14:tracePt t="74165" x="5246688" y="2263775"/>
          <p14:tracePt t="74185" x="5229225" y="2279650"/>
          <p14:tracePt t="74205" x="5211763" y="2289175"/>
          <p14:tracePt t="74225" x="5168900" y="2314575"/>
          <p14:tracePt t="74244" x="5118100" y="2357438"/>
          <p14:tracePt t="74265" x="5092700" y="2365375"/>
          <p14:tracePt t="74285" x="5049838" y="2408238"/>
          <p14:tracePt t="74304" x="4972050" y="2468563"/>
          <p14:tracePt t="74325" x="4964113" y="2468563"/>
          <p14:tracePt t="74344" x="4946650" y="2493963"/>
          <p14:tracePt t="74392" x="4946650" y="2503488"/>
          <p14:tracePt t="74415" x="4954588" y="2536825"/>
          <p14:tracePt t="74430" x="4964113" y="2571750"/>
          <p14:tracePt t="74441" x="4972050" y="2571750"/>
          <p14:tracePt t="74467" x="4989513" y="2597150"/>
          <p14:tracePt t="74473" x="4997450" y="2606675"/>
          <p14:tracePt t="74485" x="5022850" y="2622550"/>
          <p14:tracePt t="74530" x="5057775" y="2640013"/>
          <p14:tracePt t="74544" x="5075238" y="2649538"/>
          <p14:tracePt t="74545" x="5092700" y="2657475"/>
          <p14:tracePt t="74587" x="5118100" y="2665413"/>
          <p14:tracePt t="74623" x="5135563" y="2665413"/>
          <p14:tracePt t="74635" x="5143500" y="2665413"/>
          <p14:tracePt t="74645" x="5151438" y="2665413"/>
          <p14:tracePt t="74670" x="5178425" y="2665413"/>
          <p14:tracePt t="74684" x="5203825" y="2665413"/>
          <p14:tracePt t="74706" x="5221288" y="2665413"/>
          <p14:tracePt t="74706" x="5246688" y="2665413"/>
          <p14:tracePt t="74725" x="5280025" y="2665413"/>
          <p14:tracePt t="74745" x="5297488" y="2665413"/>
          <p14:tracePt t="74764" x="5307013" y="2665413"/>
          <p14:tracePt t="74784" x="5332413" y="2657475"/>
          <p14:tracePt t="74828" x="5340350" y="2657475"/>
          <p14:tracePt t="74844" x="5349875" y="2649538"/>
          <p14:tracePt t="74866" x="5349875" y="2640013"/>
          <p14:tracePt t="74891" x="5365750" y="2622550"/>
          <p14:tracePt t="74913" x="5365750" y="2606675"/>
          <p14:tracePt t="74942" x="5365750" y="2597150"/>
          <p14:tracePt t="74952" x="5375275" y="2571750"/>
          <p14:tracePt t="74976" x="5383213" y="2554288"/>
          <p14:tracePt t="74989" x="5383213" y="2528888"/>
          <p14:tracePt t="75016" x="5383213" y="2503488"/>
          <p14:tracePt t="75028" x="5383213" y="2468563"/>
          <p14:tracePt t="75029" x="5383213" y="2460625"/>
          <p14:tracePt t="75044" x="5383213" y="2451100"/>
          <p14:tracePt t="75064" x="5383213" y="2425700"/>
          <p14:tracePt t="75085" x="5383213" y="2417763"/>
          <p14:tracePt t="75128" x="5383213" y="2408238"/>
          <p14:tracePt t="75139" x="5375275" y="2400300"/>
          <p14:tracePt t="75144" x="5365750" y="2382838"/>
          <p14:tracePt t="75215" x="5332413" y="2357438"/>
          <p14:tracePt t="75226" x="5322888" y="2357438"/>
          <p14:tracePt t="75254" x="5289550" y="2349500"/>
          <p14:tracePt t="75276" x="5280025" y="2339975"/>
          <p14:tracePt t="75289" x="5254625" y="2339975"/>
          <p14:tracePt t="75315" x="5229225" y="2339975"/>
          <p14:tracePt t="75327" x="5211763" y="2339975"/>
          <p14:tracePt t="75344" x="5203825" y="2339975"/>
          <p14:tracePt t="75345" x="5168900" y="2339975"/>
          <p14:tracePt t="75364" x="5160963" y="2339975"/>
          <p14:tracePt t="75385" x="5151438" y="2349500"/>
          <p14:tracePt t="75405" x="5135563" y="2349500"/>
          <p14:tracePt t="75450" x="5135563" y="2357438"/>
          <p14:tracePt t="75480" x="5118100" y="2365375"/>
          <p14:tracePt t="75505" x="5118100" y="2392363"/>
          <p14:tracePt t="75531" x="5108575" y="2417763"/>
          <p14:tracePt t="75541" x="5100638" y="2417763"/>
          <p14:tracePt t="75549" x="5100638" y="2435225"/>
          <p14:tracePt t="75579" x="5100638" y="2443163"/>
          <p14:tracePt t="75615" x="5100638" y="2460625"/>
          <p14:tracePt t="75639" x="5100638" y="2478088"/>
          <p14:tracePt t="75673" x="5100638" y="2486025"/>
          <p14:tracePt t="75709" x="5100638" y="2493963"/>
          <p14:tracePt t="75719" x="5100638" y="2503488"/>
          <p14:tracePt t="75743" x="5108575" y="2511425"/>
          <p14:tracePt t="75768" x="5118100" y="2520950"/>
          <p14:tracePt t="75803" x="5135563" y="2528888"/>
          <p14:tracePt t="75813" x="5143500" y="2536825"/>
          <p14:tracePt t="75840" x="5151438" y="2546350"/>
          <p14:tracePt t="75852" x="5160963" y="2554288"/>
          <p14:tracePt t="75861" x="5168900" y="2554288"/>
          <p14:tracePt t="75865" x="5178425" y="2554288"/>
          <p14:tracePt t="75884" x="5203825" y="2563813"/>
          <p14:tracePt t="75904" x="5237163" y="2579688"/>
          <p14:tracePt t="75924" x="5264150" y="2589213"/>
          <p14:tracePt t="75965" x="5289550" y="2606675"/>
          <p14:tracePt t="75965" x="5332413" y="2614613"/>
          <p14:tracePt t="75984" x="5357813" y="2614613"/>
          <p14:tracePt t="76027" x="5383213" y="2622550"/>
          <p14:tracePt t="76029" x="5392738" y="2622550"/>
          <p14:tracePt t="76044" x="5400675" y="2622550"/>
          <p14:tracePt t="76064" x="5426075" y="2622550"/>
          <p14:tracePt t="76084" x="5443538" y="2622550"/>
          <p14:tracePt t="76170" x="5435600" y="2597150"/>
          <p14:tracePt t="76185" x="5426075" y="2563813"/>
          <p14:tracePt t="76199" x="5418138" y="2554288"/>
          <p14:tracePt t="76211" x="5400675" y="2528888"/>
          <p14:tracePt t="76236" x="5383213" y="2493963"/>
          <p14:tracePt t="76246" x="5375275" y="2486025"/>
          <p14:tracePt t="76269" x="5357813" y="2468563"/>
          <p14:tracePt t="76297" x="5357813" y="2460625"/>
          <p14:tracePt t="76331" x="5349875" y="2460625"/>
          <p14:tracePt t="76353" x="5349875" y="2451100"/>
          <p14:tracePt t="76413" x="5340350" y="2451100"/>
          <p14:tracePt t="76438" x="5322888" y="2443163"/>
          <p14:tracePt t="76465" x="5314950" y="2435225"/>
          <p14:tracePt t="76479" x="5297488" y="2435225"/>
          <p14:tracePt t="76495" x="5280025" y="2435225"/>
          <p14:tracePt t="76506" x="5254625" y="2435225"/>
          <p14:tracePt t="76523" x="5229225" y="2435225"/>
          <p14:tracePt t="76544" x="5221288" y="2435225"/>
          <p14:tracePt t="76544" x="5194300" y="2425700"/>
          <p14:tracePt t="76564" x="5160963" y="2425700"/>
          <p14:tracePt t="76584" x="5135563" y="2425700"/>
          <p14:tracePt t="76604" x="5108575" y="2425700"/>
          <p14:tracePt t="76624" x="5100638" y="2425700"/>
          <p14:tracePt t="76644" x="5092700" y="2435225"/>
          <p14:tracePt t="76700" x="5075238" y="2443163"/>
          <p14:tracePt t="76753" x="5075238" y="2451100"/>
          <p14:tracePt t="76786" x="5075238" y="2460625"/>
          <p14:tracePt t="76813" x="5075238" y="2468563"/>
          <p14:tracePt t="76825" x="5083175" y="2503488"/>
          <p14:tracePt t="76836" x="5092700" y="2511425"/>
          <p14:tracePt t="76849" x="5108575" y="2528888"/>
          <p14:tracePt t="76875" x="5118100" y="2546350"/>
          <p14:tracePt t="76875" x="5143500" y="2554288"/>
          <p14:tracePt t="76898" x="5143500" y="2563813"/>
          <p14:tracePt t="76912" x="5160963" y="2579688"/>
          <p14:tracePt t="76938" x="5186363" y="2597150"/>
          <p14:tracePt t="76961" x="5203825" y="2606675"/>
          <p14:tracePt t="76974" x="5211763" y="2614613"/>
          <p14:tracePt t="77002" x="5221288" y="2614613"/>
          <p14:tracePt t="77012" x="5221288" y="2622550"/>
          <p14:tracePt t="77051" x="5229225" y="2622550"/>
          <p14:tracePt t="77083" x="5229225" y="2632075"/>
          <p14:tracePt t="77136" x="5237163" y="2632075"/>
          <p14:tracePt t="77227" x="5246688" y="2632075"/>
          <p14:tracePt t="77252" x="5254625" y="2632075"/>
          <p14:tracePt t="77263" x="5254625" y="2622550"/>
          <p14:tracePt t="77287" x="5264150" y="2622550"/>
          <p14:tracePt t="77323" x="5280025" y="2614613"/>
          <p14:tracePt t="77350" x="5289550" y="2614613"/>
          <p14:tracePt t="77360" x="5297488" y="2614613"/>
          <p14:tracePt t="77649" x="5307013" y="2614613"/>
          <p14:tracePt t="77997" x="5307013" y="2622550"/>
          <p14:tracePt t="78222" x="5297488" y="2622550"/>
          <p14:tracePt t="78256" x="5289550" y="2622550"/>
          <p14:tracePt t="78308" x="5280025" y="2622550"/>
          <p14:tracePt t="78319" x="5272088" y="2622550"/>
          <p14:tracePt t="78343" x="5264150" y="2622550"/>
          <p14:tracePt t="78379" x="5254625" y="2622550"/>
          <p14:tracePt t="78420" x="5246688" y="2622550"/>
          <p14:tracePt t="78498" x="5237163" y="2622550"/>
          <p14:tracePt t="78530" x="5237163" y="2632075"/>
          <p14:tracePt t="78633" x="5246688" y="2632075"/>
          <p14:tracePt t="78645" x="5254625" y="2632075"/>
          <p14:tracePt t="78698" x="5272088" y="2632075"/>
          <p14:tracePt t="78915" x="5264150" y="2632075"/>
          <p14:tracePt t="78952" x="5246688" y="2632075"/>
          <p14:tracePt t="78952" x="5237163" y="2632075"/>
          <p14:tracePt t="78975" x="5211763" y="2640013"/>
          <p14:tracePt t="78984" x="5194300" y="2640013"/>
          <p14:tracePt t="79011" x="5186363" y="2640013"/>
          <p14:tracePt t="79023" x="5178425" y="2640013"/>
          <p14:tracePt t="79340" x="5186363" y="2640013"/>
          <p14:tracePt t="79415" x="5194300" y="2640013"/>
          <p14:tracePt t="79487" x="5203825" y="2640013"/>
          <p14:tracePt t="79512" x="5211763" y="2640013"/>
          <p14:tracePt t="79535" x="5229225" y="2640013"/>
          <p14:tracePt t="79557" x="5237163" y="2640013"/>
          <p14:tracePt t="79638" x="5254625" y="2640013"/>
          <p14:tracePt t="79746" x="5264150" y="2640013"/>
          <p14:tracePt t="80045" x="5272088" y="2640013"/>
          <p14:tracePt t="81669" x="5264150" y="2640013"/>
          <p14:tracePt t="81695" x="5254625" y="2640013"/>
          <p14:tracePt t="81709" x="5246688" y="2640013"/>
          <p14:tracePt t="81747" x="5237163" y="2640013"/>
          <p14:tracePt t="81757" x="5221288" y="2640013"/>
          <p14:tracePt t="81930" x="5229225" y="2640013"/>
          <p14:tracePt t="81943" x="5254625" y="2640013"/>
          <p14:tracePt t="81953" x="5264150" y="2632075"/>
          <p14:tracePt t="81960" x="5314950" y="2632075"/>
          <p14:tracePt t="81993" x="5349875" y="2622550"/>
          <p14:tracePt t="82002" x="5357813" y="2622550"/>
          <p14:tracePt t="82009" x="5375275" y="2622550"/>
          <p14:tracePt t="82042" x="5408613" y="2622550"/>
          <p14:tracePt t="82043" x="5418138" y="2622550"/>
          <p14:tracePt t="82257" x="5400675" y="2614613"/>
          <p14:tracePt t="82282" x="5383213" y="2614613"/>
          <p14:tracePt t="82294" x="5340350" y="2614613"/>
          <p14:tracePt t="82320" x="5307013" y="2614613"/>
          <p14:tracePt t="82320" x="5297488" y="2614613"/>
          <p14:tracePt t="82355" x="5272088" y="2614613"/>
          <p14:tracePt t="82364" x="5264150" y="2614613"/>
          <p14:tracePt t="82395" x="5254625" y="2614613"/>
          <p14:tracePt t="82564" x="5246688" y="2614613"/>
          <p14:tracePt t="82612" x="5237163" y="2614613"/>
          <p14:tracePt t="82625" x="5221288" y="2614613"/>
          <p14:tracePt t="82636" x="5211763" y="2614613"/>
          <p14:tracePt t="82663" x="5203825" y="2614613"/>
          <p14:tracePt t="82906" x="5211763" y="2614613"/>
          <p14:tracePt t="82916" x="5237163" y="2614613"/>
          <p14:tracePt t="82942" x="5254625" y="2614613"/>
          <p14:tracePt t="82952" x="5264150" y="2614613"/>
          <p14:tracePt t="82977" x="5272088" y="2614613"/>
          <p14:tracePt t="83020" x="5280025" y="2614613"/>
          <p14:tracePt t="83297" x="5264150" y="2614613"/>
          <p14:tracePt t="83309" x="5246688" y="2614613"/>
          <p14:tracePt t="83332" x="5194300" y="2614613"/>
          <p14:tracePt t="83346" x="5178425" y="2614613"/>
          <p14:tracePt t="83361" x="5160963" y="2606675"/>
          <p14:tracePt t="83483" x="5168900" y="2606675"/>
          <p14:tracePt t="83508" x="5178425" y="2606675"/>
          <p14:tracePt t="83508" x="5194300" y="2606675"/>
          <p14:tracePt t="83544" x="5211763" y="2606675"/>
          <p14:tracePt t="83557" x="5237163" y="2606675"/>
          <p14:tracePt t="83570" x="5246688" y="2606675"/>
          <p14:tracePt t="83589" x="5280025" y="2606675"/>
          <p14:tracePt t="83590" x="5289550" y="2606675"/>
          <p14:tracePt t="83601" x="5314950" y="2606675"/>
          <p14:tracePt t="83621" x="5322888" y="2606675"/>
          <p14:tracePt t="83641" x="5340350" y="2606675"/>
          <p14:tracePt t="83700" x="5349875" y="2606675"/>
          <p14:tracePt t="83808" x="5332413" y="2606675"/>
          <p14:tracePt t="83830" x="5307013" y="2614613"/>
          <p14:tracePt t="83855" x="5280025" y="2614613"/>
          <p14:tracePt t="83869" x="5237163" y="2614613"/>
          <p14:tracePt t="83881" x="5221288" y="2614613"/>
          <p14:tracePt t="83945" x="5211763" y="2614613"/>
          <p14:tracePt t="84052" x="5211763" y="2632075"/>
          <p14:tracePt t="84062" x="5237163" y="2640013"/>
          <p14:tracePt t="84088" x="5280025" y="2657475"/>
          <p14:tracePt t="84089" x="5332413" y="2674938"/>
          <p14:tracePt t="84124" x="5357813" y="2682875"/>
          <p14:tracePt t="84124" x="5408613" y="2700338"/>
          <p14:tracePt t="84141" x="5418138" y="2708275"/>
          <p14:tracePt t="84183" x="5426075" y="2708275"/>
          <p14:tracePt t="84364" x="5418138" y="2708275"/>
          <p14:tracePt t="84582" x="5408613" y="2708275"/>
          <p14:tracePt t="84629" x="5408613" y="2717800"/>
          <p14:tracePt t="84777" x="5418138" y="2717800"/>
          <p14:tracePt t="84801" x="5435600" y="2708275"/>
          <p14:tracePt t="84813" x="5451475" y="2692400"/>
          <p14:tracePt t="84826" x="5478463" y="2682875"/>
          <p14:tracePt t="84841" x="5511800" y="2674938"/>
          <p14:tracePt t="84864" x="5564188" y="2657475"/>
          <p14:tracePt t="84873" x="5607050" y="2640013"/>
          <p14:tracePt t="84881" x="5665788" y="2606675"/>
          <p14:tracePt t="84926" x="5700713" y="2589213"/>
          <p14:tracePt t="84938" x="5708650" y="2571750"/>
          <p14:tracePt t="84941" x="5726113" y="2554288"/>
          <p14:tracePt t="84960" x="5751513" y="2503488"/>
          <p14:tracePt t="84981" x="5786438" y="2451100"/>
          <p14:tracePt t="85000" x="5803900" y="2382838"/>
          <p14:tracePt t="85021" x="5811838" y="2365375"/>
          <p14:tracePt t="85138" x="5821363" y="2365375"/>
          <p14:tracePt t="85148" x="5829300" y="2365375"/>
          <p14:tracePt t="85176" x="5846763" y="2365375"/>
          <p14:tracePt t="85190" x="5872163" y="2365375"/>
          <p14:tracePt t="85199" x="5880100" y="2365375"/>
          <p14:tracePt t="85202" x="5915025" y="2365375"/>
          <p14:tracePt t="85220" x="5949950" y="2365375"/>
          <p14:tracePt t="85241" x="6000750" y="2357438"/>
          <p14:tracePt t="85260" x="6043613" y="2349500"/>
          <p14:tracePt t="85280" x="6078538" y="2339975"/>
          <p14:tracePt t="85301" x="6103938" y="2332038"/>
          <p14:tracePt t="85320" x="6180138" y="2322513"/>
          <p14:tracePt t="85363" x="6240463" y="2314575"/>
          <p14:tracePt t="85368" x="6265863" y="2314575"/>
          <p14:tracePt t="85422" x="6283325" y="2314575"/>
          <p14:tracePt t="85424" x="6292850" y="2314575"/>
          <p14:tracePt t="85458" x="6308725" y="2314575"/>
          <p14:tracePt t="85470" x="6318250" y="2314575"/>
          <p14:tracePt t="85481" x="6326188" y="2314575"/>
          <p14:tracePt t="85506" x="6369050" y="2314575"/>
          <p14:tracePt t="85520" x="6403975" y="2314575"/>
          <p14:tracePt t="85529" x="6411913" y="2314575"/>
          <p14:tracePt t="85540" x="6464300" y="2314575"/>
          <p14:tracePt t="85560" x="6532563" y="2306638"/>
          <p14:tracePt t="85602" x="6550025" y="2297113"/>
          <p14:tracePt t="85755" x="6532563" y="2289175"/>
          <p14:tracePt t="85764" x="6489700" y="2289175"/>
          <p14:tracePt t="85790" x="6429375" y="2289175"/>
          <p14:tracePt t="85802" x="6411913" y="2289175"/>
          <p14:tracePt t="85803" x="6369050" y="2289175"/>
          <p14:tracePt t="85820" x="6308725" y="2289175"/>
          <p14:tracePt t="85840" x="6232525" y="2289175"/>
          <p14:tracePt t="85861" x="6197600" y="2289175"/>
          <p14:tracePt t="85901" x="6189663" y="2289175"/>
          <p14:tracePt t="85901" x="6172200" y="2289175"/>
          <p14:tracePt t="86069" x="6189663" y="2289175"/>
          <p14:tracePt t="86080" x="6197600" y="2279650"/>
          <p14:tracePt t="86105" x="6223000" y="2279650"/>
          <p14:tracePt t="86120" x="6265863" y="2279650"/>
          <p14:tracePt t="86140" x="6283325" y="2279650"/>
          <p14:tracePt t="86140" x="6326188" y="2279650"/>
          <p14:tracePt t="86161" x="6429375" y="2279650"/>
          <p14:tracePt t="86206" x="6480175" y="2279650"/>
          <p14:tracePt t="86263" x="6480175" y="2271713"/>
          <p14:tracePt t="86377" x="6446838" y="2271713"/>
          <p14:tracePt t="86402" x="6411913" y="2263775"/>
          <p14:tracePt t="86415" x="6351588" y="2254250"/>
          <p14:tracePt t="86428" x="6318250" y="2254250"/>
          <p14:tracePt t="86449" x="6265863" y="2246313"/>
          <p14:tracePt t="86454" x="6197600" y="2246313"/>
          <p14:tracePt t="86460" x="6164263" y="2246313"/>
          <p14:tracePt t="86505" x="6154738" y="2236788"/>
          <p14:tracePt t="86609" x="6180138" y="2236788"/>
          <p14:tracePt t="86621" x="6232525" y="2236788"/>
          <p14:tracePt t="86628" x="6240463" y="2236788"/>
          <p14:tracePt t="86640" x="6283325" y="2246313"/>
          <p14:tracePt t="86660" x="6343650" y="2246313"/>
          <p14:tracePt t="86680" x="6403975" y="2254250"/>
          <p14:tracePt t="86700" x="6472238" y="2254250"/>
          <p14:tracePt t="86829" x="6454775" y="2254250"/>
          <p14:tracePt t="86841" x="6446838" y="2254250"/>
          <p14:tracePt t="86841" x="6378575" y="2254250"/>
          <p14:tracePt t="86876" x="6335713" y="2254250"/>
          <p14:tracePt t="86888" x="6283325" y="2254250"/>
          <p14:tracePt t="86900" x="6265863" y="2254250"/>
          <p14:tracePt t="86922" x="6240463" y="2254250"/>
          <p14:tracePt t="87022" x="6249988" y="2254250"/>
          <p14:tracePt t="87045" x="6275388" y="2254250"/>
          <p14:tracePt t="87061" x="6308725" y="2254250"/>
          <p14:tracePt t="87071" x="6335713" y="2254250"/>
          <p14:tracePt t="87086" x="6403975" y="2254250"/>
          <p14:tracePt t="87110" x="6464300" y="2263775"/>
          <p14:tracePt t="87123" x="6480175" y="2263775"/>
          <p14:tracePt t="87133" x="6523038" y="2263775"/>
          <p14:tracePt t="87149" x="6540500" y="2271713"/>
          <p14:tracePt t="87252" x="6532563" y="2271713"/>
          <p14:tracePt t="87262" x="6507163" y="2271713"/>
          <p14:tracePt t="87287" x="6446838" y="2279650"/>
          <p14:tracePt t="87288" x="6411913" y="2279650"/>
          <p14:tracePt t="87300" x="6351588" y="2279650"/>
          <p14:tracePt t="87320" x="6292850" y="2289175"/>
          <p14:tracePt t="87340" x="6249988" y="2289175"/>
          <p14:tracePt t="87360" x="6197600" y="2297113"/>
          <p14:tracePt t="87468" x="6215063" y="2297113"/>
          <p14:tracePt t="87479" x="6223000" y="2297113"/>
          <p14:tracePt t="87506" x="6249988" y="2297113"/>
          <p14:tracePt t="87520" x="6300788" y="2297113"/>
          <p14:tracePt t="87541" x="6335713" y="2297113"/>
          <p14:tracePt t="87559" x="6394450" y="2297113"/>
          <p14:tracePt t="87560" x="6472238" y="2297113"/>
          <p14:tracePt t="87602" x="6497638" y="2297113"/>
          <p14:tracePt t="87690" x="6489700" y="2297113"/>
          <p14:tracePt t="87715" x="6429375" y="2289175"/>
          <p14:tracePt t="87727" x="6335713" y="2279650"/>
          <p14:tracePt t="87739" x="6300788" y="2279650"/>
          <p14:tracePt t="87742" x="6240463" y="2271713"/>
          <p14:tracePt t="87759" x="6215063" y="2271713"/>
          <p14:tracePt t="87780" x="6180138" y="2263775"/>
          <p14:tracePt t="87823" x="6154738" y="2263775"/>
          <p14:tracePt t="87845" x="6146800" y="2263775"/>
          <p14:tracePt t="87922" x="6154738" y="2263775"/>
          <p14:tracePt t="87946" x="6172200" y="2263775"/>
          <p14:tracePt t="87959" x="6189663" y="2263775"/>
          <p14:tracePt t="87969" x="6240463" y="2263775"/>
          <p14:tracePt t="87996" x="6275388" y="2263775"/>
          <p14:tracePt t="88009" x="6308725" y="2263775"/>
          <p14:tracePt t="88009" x="6335713" y="2263775"/>
          <p14:tracePt t="88039" x="6378575" y="2263775"/>
          <p14:tracePt t="88040" x="6437313" y="2263775"/>
          <p14:tracePt t="88082" x="6446838" y="2263775"/>
          <p14:tracePt t="88198" x="6429375" y="2263775"/>
          <p14:tracePt t="88211" x="6411913" y="2263775"/>
          <p14:tracePt t="88220" x="6403975" y="2263775"/>
          <p14:tracePt t="88247" x="6369050" y="2263775"/>
          <p14:tracePt t="88259" x="6326188" y="2263775"/>
          <p14:tracePt t="88259" x="6318250" y="2263775"/>
          <p14:tracePt t="88282" x="6275388" y="2263775"/>
          <p14:tracePt t="88310" x="6215063" y="2271713"/>
          <p14:tracePt t="88322" x="6197600" y="2271713"/>
          <p14:tracePt t="88339" x="6189663" y="2271713"/>
          <p14:tracePt t="88546" x="6207125" y="2271713"/>
          <p14:tracePt t="88559" x="6232525" y="2271713"/>
          <p14:tracePt t="88567" x="6240463" y="2271713"/>
          <p14:tracePt t="88579" x="6275388" y="2263775"/>
          <p14:tracePt t="88599" x="6318250" y="2263775"/>
          <p14:tracePt t="88619" x="6361113" y="2263775"/>
          <p14:tracePt t="88640" x="6394450" y="2263775"/>
          <p14:tracePt t="88659" x="6411913" y="2263775"/>
          <p14:tracePt t="88679" x="6429375" y="2263775"/>
          <p14:tracePt t="88801" x="6437313" y="2263775"/>
          <p14:tracePt t="88917" x="6446838" y="2263775"/>
          <p14:tracePt t="88958" x="6446838" y="2271713"/>
          <p14:tracePt t="88983" x="6454775" y="2271713"/>
          <p14:tracePt t="89170" x="6429375" y="2271713"/>
          <p14:tracePt t="89180" x="6421438" y="2271713"/>
          <p14:tracePt t="89207" x="6394450" y="2271713"/>
          <p14:tracePt t="89220" x="6351588" y="2279650"/>
          <p14:tracePt t="89223" x="6335713" y="2279650"/>
          <p14:tracePt t="89239" x="6292850" y="2279650"/>
          <p14:tracePt t="89259" x="6275388" y="2279650"/>
          <p14:tracePt t="89322" x="6265863" y="2279650"/>
          <p14:tracePt t="89430" x="6275388" y="2279650"/>
          <p14:tracePt t="89448" x="6283325" y="2279650"/>
          <p14:tracePt t="89468" x="6292850" y="2279650"/>
          <p14:tracePt t="89481" x="6300788" y="2279650"/>
          <p14:tracePt t="89513" x="6318250" y="2279650"/>
          <p14:tracePt t="89539" x="6326188" y="2279650"/>
          <p14:tracePt t="89551" x="6335713" y="2279650"/>
          <p14:tracePt t="89588" x="6343650" y="2279650"/>
          <p14:tracePt t="89600" x="6369050" y="2271713"/>
          <p14:tracePt t="89670" x="6378575" y="2271713"/>
          <p14:tracePt t="89783" x="6369050" y="2271713"/>
          <p14:tracePt t="89808" x="6361113" y="2263775"/>
          <p14:tracePt t="89818" x="6343650" y="2254250"/>
          <p14:tracePt t="89842" x="6335713" y="2254250"/>
          <p14:tracePt t="89859" x="6318250" y="2246313"/>
          <p14:tracePt t="89859" x="6308725" y="2246313"/>
          <p14:tracePt t="89879" x="6300788" y="2246313"/>
          <p14:tracePt t="90192" x="6292850" y="2246313"/>
          <p14:tracePt t="90197" x="6283325" y="2246313"/>
          <p14:tracePt t="90244" x="6275388" y="2246313"/>
          <p14:tracePt t="90254" x="6249988" y="2246313"/>
          <p14:tracePt t="90281" x="6207125" y="2254250"/>
          <p14:tracePt t="90293" x="6172200" y="2254250"/>
          <p14:tracePt t="90303" x="6164263" y="2254250"/>
          <p14:tracePt t="90417" x="6180138" y="2254250"/>
          <p14:tracePt t="90428" x="6207125" y="2254250"/>
          <p14:tracePt t="90445" x="6257925" y="2254250"/>
          <p14:tracePt t="90446" x="6275388" y="2254250"/>
          <p14:tracePt t="90480" x="6318250" y="2254250"/>
          <p14:tracePt t="90481" x="6369050" y="2254250"/>
          <p14:tracePt t="90498" x="6421438" y="2254250"/>
          <p14:tracePt t="90519" x="6446838" y="2254250"/>
          <p14:tracePt t="90538" x="6472238" y="2254250"/>
          <p14:tracePt t="90650" x="6464300" y="2254250"/>
          <p14:tracePt t="90660" x="6454775" y="2254250"/>
          <p14:tracePt t="90678" x="6421438" y="2254250"/>
          <p14:tracePt t="90686" x="6361113" y="2254250"/>
          <p14:tracePt t="90722" x="6318250" y="2254250"/>
          <p14:tracePt t="90722" x="6292850" y="2254250"/>
          <p14:tracePt t="90739" x="6249988" y="2254250"/>
          <p14:tracePt t="90760" x="6240463" y="2254250"/>
          <p14:tracePt t="90859" x="6257925" y="2254250"/>
          <p14:tracePt t="90869" x="6308725" y="2254250"/>
          <p14:tracePt t="90894" x="6369050" y="2254250"/>
          <p14:tracePt t="90907" x="6386513" y="2254250"/>
          <p14:tracePt t="90911" x="6437313" y="2263775"/>
          <p14:tracePt t="90941" x="6454775" y="2263775"/>
          <p14:tracePt t="91006" x="6454775" y="2279650"/>
          <p14:tracePt t="91029" x="6421438" y="2306638"/>
          <p14:tracePt t="91041" x="6378575" y="2332038"/>
          <p14:tracePt t="91048" x="6361113" y="2339975"/>
          <p14:tracePt t="91082" x="6318250" y="2357438"/>
          <p14:tracePt t="91082" x="6318250" y="2365375"/>
          <p14:tracePt t="91099" x="6308725" y="2365375"/>
          <p14:tracePt t="91143" x="6292850" y="2374900"/>
          <p14:tracePt t="91143" x="6265863" y="2382838"/>
          <p14:tracePt t="91159" x="6249988" y="2400300"/>
          <p14:tracePt t="91180" x="6223000" y="2417763"/>
          <p14:tracePt t="91199" x="6172200" y="2435225"/>
          <p14:tracePt t="91243" x="6164263" y="2443163"/>
          <p14:tracePt t="91244" x="6146800" y="2451100"/>
          <p14:tracePt t="91280" x="6129338" y="2460625"/>
          <p14:tracePt t="91280" x="6111875" y="2468563"/>
          <p14:tracePt t="91299" x="6094413" y="2486025"/>
          <p14:tracePt t="91319" x="6078538" y="2493963"/>
          <p14:tracePt t="91339" x="6026150" y="2546350"/>
          <p14:tracePt t="91380" x="5965825" y="2606675"/>
          <p14:tracePt t="91380" x="5915025" y="2682875"/>
          <p14:tracePt t="91399" x="5821363" y="2786063"/>
          <p14:tracePt t="91444" x="5768975" y="2854325"/>
          <p14:tracePt t="91459" x="5718175" y="2906713"/>
          <p14:tracePt t="91461" x="5675313" y="2940050"/>
          <p14:tracePt t="91510" x="5657850" y="2957513"/>
          <p14:tracePt t="91522" x="5649913" y="2965450"/>
          <p14:tracePt t="91533" x="5632450" y="2982913"/>
          <p14:tracePt t="91562" x="5622925" y="2982913"/>
          <p14:tracePt t="91646" x="5632450" y="2982913"/>
          <p14:tracePt t="91656" x="5657850" y="2982913"/>
          <p14:tracePt t="91683" x="5683250" y="2982913"/>
          <p14:tracePt t="91696" x="5700713" y="2974975"/>
          <p14:tracePt t="91707" x="5735638" y="2974975"/>
          <p14:tracePt t="91726" x="5846763" y="2974975"/>
          <p14:tracePt t="91747" x="5983288" y="3008313"/>
          <p14:tracePt t="91759" x="6103938" y="3025775"/>
          <p14:tracePt t="91770" x="6146800" y="3035300"/>
          <p14:tracePt t="91779" x="6232525" y="3051175"/>
          <p14:tracePt t="91799" x="6292850" y="3078163"/>
          <p14:tracePt t="91819" x="6386513" y="3094038"/>
          <p14:tracePt t="91839" x="6411913" y="3094038"/>
          <p14:tracePt t="91859" x="6464300" y="3111500"/>
          <p14:tracePt t="91879" x="6532563" y="3121025"/>
          <p14:tracePt t="91899" x="6575425" y="3128963"/>
          <p14:tracePt t="91919" x="6626225" y="3128963"/>
          <p14:tracePt t="91973" x="6669088" y="3128963"/>
          <p14:tracePt t="91984" x="6694488" y="3128963"/>
          <p14:tracePt t="92011" x="6711950" y="3121025"/>
          <p14:tracePt t="92021" x="6754813" y="3121025"/>
          <p14:tracePt t="92047" x="6797675" y="3103563"/>
          <p14:tracePt t="92059" x="6850063" y="3094038"/>
          <p14:tracePt t="92067" x="6875463" y="3086100"/>
          <p14:tracePt t="92079" x="6935788" y="3078163"/>
          <p14:tracePt t="92099" x="6994525" y="3060700"/>
          <p14:tracePt t="92119" x="7054850" y="3051175"/>
          <p14:tracePt t="92139" x="7080250" y="3043238"/>
          <p14:tracePt t="92159" x="7132638" y="3043238"/>
          <p14:tracePt t="92179" x="7183438" y="3035300"/>
          <p14:tracePt t="92199" x="7192963" y="3035300"/>
          <p14:tracePt t="92219" x="7218363" y="3035300"/>
          <p14:tracePt t="92239" x="7243763" y="3035300"/>
          <p14:tracePt t="92259" x="7286625" y="3035300"/>
          <p14:tracePt t="92279" x="7294563" y="3035300"/>
          <p14:tracePt t="92299" x="7380288" y="3035300"/>
          <p14:tracePt t="92341" x="7415213" y="3035300"/>
          <p14:tracePt t="92341" x="7432675" y="3035300"/>
          <p14:tracePt t="92359" x="7450138" y="3035300"/>
          <p14:tracePt t="92379" x="7483475" y="3035300"/>
          <p14:tracePt t="92399" x="7543800" y="3035300"/>
          <p14:tracePt t="92419" x="7551738" y="3035300"/>
          <p14:tracePt t="92439" x="7569200" y="3035300"/>
          <p14:tracePt t="92459" x="7629525" y="3035300"/>
          <p14:tracePt t="92479" x="7672388" y="3035300"/>
          <p14:tracePt t="92499" x="7689850" y="3035300"/>
          <p14:tracePt t="92519" x="7715250" y="3035300"/>
          <p14:tracePt t="92576" x="7723188" y="3035300"/>
          <p14:tracePt t="92613" x="7732713" y="3035300"/>
          <p14:tracePt t="92664" x="7750175" y="3035300"/>
          <p14:tracePt t="92697" x="7766050" y="3035300"/>
          <p14:tracePt t="92754" x="7793038" y="3035300"/>
          <p14:tracePt t="92777" x="7800975" y="3035300"/>
          <p14:tracePt t="92789" x="7818438" y="3035300"/>
          <p14:tracePt t="92815" x="7843838" y="3035300"/>
          <p14:tracePt t="92828" x="7861300" y="3035300"/>
          <p14:tracePt t="92828" x="7886700" y="3025775"/>
          <p14:tracePt t="92839" x="7921625" y="3017838"/>
          <p14:tracePt t="92882" x="7947025" y="3017838"/>
          <p14:tracePt t="92891" x="7964488" y="3017838"/>
          <p14:tracePt t="92899" x="7980363" y="3008313"/>
          <p14:tracePt t="92918" x="8007350" y="3008313"/>
          <p14:tracePt t="92939" x="8032750" y="3008313"/>
          <p14:tracePt t="92959" x="8040688" y="3008313"/>
          <p14:tracePt t="92978" x="8058150" y="3000375"/>
          <p14:tracePt t="92999" x="8083550" y="3000375"/>
          <p14:tracePt t="93044" x="8101013" y="3000375"/>
          <p14:tracePt t="93071" x="8108950" y="3000375"/>
          <p14:tracePt t="93083" x="8126413" y="2992438"/>
          <p14:tracePt t="93106" x="8143875" y="2992438"/>
          <p14:tracePt t="93129" x="8161338" y="2992438"/>
          <p14:tracePt t="93147" x="8169275" y="2992438"/>
          <p14:tracePt t="93165" x="8178800" y="2992438"/>
          <p14:tracePt t="93368" x="8169275" y="2992438"/>
          <p14:tracePt t="93416" x="8143875" y="2992438"/>
          <p14:tracePt t="93429" x="8118475" y="3000375"/>
          <p14:tracePt t="93442" x="8108950" y="3000375"/>
          <p14:tracePt t="93451" x="8083550" y="3000375"/>
          <p14:tracePt t="93458" x="8040688" y="3000375"/>
          <p14:tracePt t="93478" x="8023225" y="3008313"/>
          <p14:tracePt t="93498" x="7972425" y="3017838"/>
          <p14:tracePt t="93519" x="7947025" y="3017838"/>
          <p14:tracePt t="93538" x="7912100" y="3025775"/>
          <p14:tracePt t="93727" x="7921625" y="3025775"/>
          <p14:tracePt t="93739" x="7947025" y="3025775"/>
          <p14:tracePt t="93750" x="7964488" y="3025775"/>
          <p14:tracePt t="93763" x="7989888" y="3035300"/>
          <p14:tracePt t="93789" x="8015288" y="3035300"/>
          <p14:tracePt t="93801" x="8032750" y="3035300"/>
          <p14:tracePt t="93801" x="8050213" y="3043238"/>
          <p14:tracePt t="93826" x="8058150" y="3043238"/>
          <p14:tracePt t="93850" x="8066088" y="3043238"/>
          <p14:tracePt t="94082" x="8075613" y="3043238"/>
          <p14:tracePt t="94280" x="8075613" y="3035300"/>
          <p14:tracePt t="94303" x="8066088" y="3035300"/>
          <p14:tracePt t="94329" x="8050213" y="3035300"/>
          <p14:tracePt t="94336" x="7997825" y="3025775"/>
          <p14:tracePt t="94353" x="7989888" y="3025775"/>
          <p14:tracePt t="94366" x="7947025" y="3025775"/>
          <p14:tracePt t="94388" x="7894638" y="3025775"/>
          <p14:tracePt t="94401" x="7826375" y="3025775"/>
          <p14:tracePt t="94418" x="7793038" y="3017838"/>
          <p14:tracePt t="94418" x="7646988" y="3008313"/>
          <p14:tracePt t="94438" x="7483475" y="2974975"/>
          <p14:tracePt t="94458" x="7278688" y="2940050"/>
          <p14:tracePt t="94478" x="7150100" y="2914650"/>
          <p14:tracePt t="94498" x="7029450" y="2897188"/>
          <p14:tracePt t="94518" x="6883400" y="2871788"/>
          <p14:tracePt t="94538" x="6797675" y="2854325"/>
          <p14:tracePt t="94558" x="6694488" y="2846388"/>
          <p14:tracePt t="94578" x="6592888" y="2820988"/>
          <p14:tracePt t="94598" x="6386513" y="2778125"/>
          <p14:tracePt t="94618" x="6197600" y="2743200"/>
          <p14:tracePt t="94638" x="6008688" y="2692400"/>
          <p14:tracePt t="94658" x="5965825" y="2682875"/>
          <p14:tracePt t="94678" x="5837238" y="2657475"/>
          <p14:tracePt t="94698" x="5700713" y="2614613"/>
          <p14:tracePt t="94718" x="5622925" y="2579688"/>
          <p14:tracePt t="94738" x="5564188" y="2554288"/>
          <p14:tracePt t="94758" x="5486400" y="2503488"/>
          <p14:tracePt t="94778" x="5461000" y="2478088"/>
          <p14:tracePt t="94798" x="5418138" y="2435225"/>
          <p14:tracePt t="94818" x="5357813" y="2365375"/>
          <p14:tracePt t="94838" x="5314950" y="2322513"/>
          <p14:tracePt t="94858" x="5289550" y="2289175"/>
          <p14:tracePt t="94878" x="5264150" y="2254250"/>
          <p14:tracePt t="94898" x="5221288" y="2203450"/>
          <p14:tracePt t="94938" x="5211763" y="2185988"/>
          <p14:tracePt t="94980" x="5211763" y="2178050"/>
          <p14:tracePt t="95018" x="5211763" y="2168525"/>
          <p14:tracePt t="95095" x="5211763" y="2178050"/>
          <p14:tracePt t="95138" x="5221288" y="2185988"/>
          <p14:tracePt t="95163" x="5246688" y="2193925"/>
          <p14:tracePt t="95175" x="5264150" y="2193925"/>
          <p14:tracePt t="95185" x="5297488" y="2193925"/>
          <p14:tracePt t="95201" x="5340350" y="2193925"/>
          <p14:tracePt t="95202" x="5365750" y="2193925"/>
          <p14:tracePt t="95218" x="5418138" y="2193925"/>
          <p14:tracePt t="95238" x="5443538" y="2193925"/>
          <p14:tracePt t="95258" x="5461000" y="2193925"/>
          <p14:tracePt t="95278" x="5478463" y="2193925"/>
          <p14:tracePt t="95298" x="5486400" y="2185988"/>
          <p14:tracePt t="95393" x="5478463" y="2185988"/>
          <p14:tracePt t="95405" x="5451475" y="2185988"/>
          <p14:tracePt t="95428" x="5400675" y="2185988"/>
          <p14:tracePt t="95441" x="5357813" y="2185988"/>
          <p14:tracePt t="95441" x="5272088" y="2185988"/>
          <p14:tracePt t="95463" x="5246688" y="2193925"/>
          <p14:tracePt t="95478" x="5229225" y="2193925"/>
          <p14:tracePt t="95478" x="5211763" y="2193925"/>
          <p14:tracePt t="95548" x="5211763" y="2203450"/>
          <p14:tracePt t="95600" x="5229225" y="2203450"/>
          <p14:tracePt t="95610" x="5264150" y="2193925"/>
          <p14:tracePt t="95637" x="5314950" y="2193925"/>
          <p14:tracePt t="95649" x="5349875" y="2193925"/>
          <p14:tracePt t="95660" x="5375275" y="2193925"/>
          <p14:tracePt t="95663" x="5418138" y="2193925"/>
          <p14:tracePt t="95678" x="5435600" y="2193925"/>
          <p14:tracePt t="95698" x="5511800" y="2193925"/>
          <p14:tracePt t="95718" x="5640388" y="2193925"/>
          <p14:tracePt t="95738" x="5786438" y="2203450"/>
          <p14:tracePt t="95757" x="5907088" y="2228850"/>
          <p14:tracePt t="95778" x="6094413" y="2254250"/>
          <p14:tracePt t="95798" x="6300788" y="2289175"/>
          <p14:tracePt t="95818" x="6575425" y="2332038"/>
          <p14:tracePt t="95838" x="6807200" y="2392363"/>
          <p14:tracePt t="95857" x="6892925" y="2408238"/>
          <p14:tracePt t="95878" x="7004050" y="2435225"/>
          <p14:tracePt t="95898" x="7097713" y="2468563"/>
          <p14:tracePt t="95917" x="7150100" y="2486025"/>
          <p14:tracePt t="95938" x="7192963" y="2493963"/>
          <p14:tracePt t="95957" x="7269163" y="2520950"/>
          <p14:tracePt t="95978" x="7329488" y="2536825"/>
          <p14:tracePt t="95998" x="7389813" y="2554288"/>
          <p14:tracePt t="96017" x="7432675" y="2571750"/>
          <p14:tracePt t="96038" x="7483475" y="2589213"/>
          <p14:tracePt t="96058" x="7543800" y="2614613"/>
          <p14:tracePt t="96077" x="7569200" y="2622550"/>
          <p14:tracePt t="96097" x="7697788" y="2674938"/>
          <p14:tracePt t="96117" x="7740650" y="2700338"/>
          <p14:tracePt t="96162" x="7775575" y="2717800"/>
          <p14:tracePt t="96253" x="7793038" y="2735263"/>
          <p14:tracePt t="96277" x="7808913" y="2743200"/>
          <p14:tracePt t="96290" x="7818438" y="2751138"/>
          <p14:tracePt t="96301" x="7878763" y="2786063"/>
          <p14:tracePt t="96326" x="7947025" y="2811463"/>
          <p14:tracePt t="96338" x="7997825" y="2836863"/>
          <p14:tracePt t="96357" x="8032750" y="2854325"/>
          <p14:tracePt t="96358" x="8083550" y="2871788"/>
          <p14:tracePt t="96377" x="8101013" y="2879725"/>
          <p14:tracePt t="96430" x="8101013" y="2889250"/>
          <p14:tracePt t="96524" x="8083550" y="2897188"/>
          <p14:tracePt t="96549" x="8058150" y="2914650"/>
          <p14:tracePt t="96563" x="8015288" y="2932113"/>
          <p14:tracePt t="96575" x="7997825" y="2949575"/>
          <p14:tracePt t="96582" x="7964488" y="2957513"/>
          <p14:tracePt t="96597" x="7929563" y="2974975"/>
          <p14:tracePt t="96617" x="7921625" y="2982913"/>
          <p14:tracePt t="96637" x="7912100" y="2982913"/>
          <p14:tracePt t="96741" x="7947025" y="2982913"/>
          <p14:tracePt t="96766" x="7989888" y="2982913"/>
          <p14:tracePt t="96778" x="8015288" y="2982913"/>
          <p14:tracePt t="96785" x="8050213" y="2982913"/>
          <p14:tracePt t="96797" x="8093075" y="2982913"/>
          <p14:tracePt t="96817" x="8101013" y="2982913"/>
          <p14:tracePt t="96837" x="8151813" y="2992438"/>
          <p14:tracePt t="96918" x="8143875" y="2992438"/>
          <p14:tracePt t="96951" x="8108950" y="3000375"/>
          <p14:tracePt t="96975" x="8050213" y="3035300"/>
          <p14:tracePt t="96988" x="7972425" y="3068638"/>
          <p14:tracePt t="97000" x="7954963" y="3086100"/>
          <p14:tracePt t="97010" x="7904163" y="3111500"/>
          <p14:tracePt t="97017" x="7851775" y="3146425"/>
          <p14:tracePt t="97037" x="7835900" y="3171825"/>
          <p14:tracePt t="97057" x="7758113" y="3240088"/>
          <p14:tracePt t="97101" x="7715250" y="3282950"/>
          <p14:tracePt t="97117" x="7697788" y="3300413"/>
          <p14:tracePt t="97117" x="7664450" y="3351213"/>
          <p14:tracePt t="97137" x="7646988" y="3360738"/>
          <p14:tracePt t="97158" x="7637463" y="3378200"/>
          <p14:tracePt t="97177" x="7629525" y="3386138"/>
          <p14:tracePt t="97264" x="7621588" y="3394075"/>
          <p14:tracePt t="97512" x="7629525" y="3394075"/>
          <p14:tracePt t="97534" x="7654925" y="3394075"/>
          <p14:tracePt t="97547" x="7689850" y="3394075"/>
          <p14:tracePt t="97619" x="7680325" y="3394075"/>
          <p14:tracePt t="97644" x="7646988" y="3403600"/>
          <p14:tracePt t="97658" x="7551738" y="3411538"/>
          <p14:tracePt t="97670" x="7526338" y="3421063"/>
          <p14:tracePt t="97697" x="7483475" y="3429000"/>
          <p14:tracePt t="97708" x="7466013" y="3436938"/>
          <p14:tracePt t="97819" x="7475538" y="3436938"/>
          <p14:tracePt t="97844" x="7483475" y="3436938"/>
          <p14:tracePt t="97893" x="7493000" y="3429000"/>
          <p14:tracePt t="97974" x="7500938" y="3429000"/>
          <p14:tracePt t="98021" x="7508875" y="3429000"/>
          <p14:tracePt t="98408" x="7518400" y="3429000"/>
          <p14:tracePt t="9848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 Rectangular Wave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604134"/>
                <a:ext cx="8229600" cy="397040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Please see book for full derivation</a:t>
                </a:r>
              </a:p>
              <a:p>
                <a:pPr lvl="1"/>
                <a:r>
                  <a:rPr lang="en-US" dirty="0" smtClean="0"/>
                  <a:t>Similar to continuous case </a:t>
                </a:r>
              </a:p>
              <a:p>
                <a:r>
                  <a:rPr lang="en-US" dirty="0" smtClean="0"/>
                  <a:t>Must remember truncated geometric series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=0,±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,±2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,…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</m:func>
                                </m:den>
                              </m:f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≠0,±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,±2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,…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604134"/>
                <a:ext cx="8229600" cy="3970401"/>
              </a:xfrm>
              <a:blipFill rotWithShape="1">
                <a:blip r:embed="rId5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31" y="1364772"/>
            <a:ext cx="5054449" cy="123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68483" y="3964668"/>
                <a:ext cx="2820837" cy="881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−1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483" y="3964668"/>
                <a:ext cx="2820837" cy="88165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60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60"/>
    </mc:Choice>
    <mc:Fallback>
      <p:transition spd="slow" advTm="17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4311" x="4732338" y="2563813"/>
          <p14:tracePt t="24622" x="4740275" y="2563813"/>
          <p14:tracePt t="24669" x="4749800" y="2554288"/>
          <p14:tracePt t="24691" x="4765675" y="2554288"/>
          <p14:tracePt t="24764" x="4775200" y="2554288"/>
          <p14:tracePt t="24797" x="4783138" y="2554288"/>
          <p14:tracePt t="24830" x="4792663" y="2554288"/>
          <p14:tracePt t="24937" x="4800600" y="2554288"/>
          <p14:tracePt t="24975" x="4808538" y="2554288"/>
          <p14:tracePt t="25004" x="4818063" y="2554288"/>
          <p14:tracePt t="25037" x="4835525" y="2554288"/>
          <p14:tracePt t="25062" x="4843463" y="2554288"/>
          <p14:tracePt t="25112" x="4860925" y="2554288"/>
          <p14:tracePt t="25151" x="4878388" y="2554288"/>
          <p14:tracePt t="25175" x="4886325" y="2554288"/>
          <p14:tracePt t="25206" x="4903788" y="2554288"/>
          <p14:tracePt t="25229" x="4911725" y="2554288"/>
          <p14:tracePt t="25314" x="4911725" y="2563813"/>
          <p14:tracePt t="25337" x="4921250" y="2563813"/>
          <p14:tracePt t="25389" x="4929188" y="2563813"/>
          <p14:tracePt t="25400" x="4937125" y="2563813"/>
          <p14:tracePt t="25429" x="4937125" y="2571750"/>
          <p14:tracePt t="25452" x="4946650" y="2571750"/>
          <p14:tracePt t="25498" x="4954588" y="2571750"/>
          <p14:tracePt t="25524" x="4964113" y="2571750"/>
          <p14:tracePt t="25623" x="4972050" y="2571750"/>
          <p14:tracePt t="25702" x="4979988" y="2571750"/>
          <p14:tracePt t="25776" x="4989513" y="2579688"/>
          <p14:tracePt t="25833" x="4997450" y="2579688"/>
          <p14:tracePt t="25880" x="5006975" y="2579688"/>
          <p14:tracePt t="25950" x="5022850" y="2579688"/>
          <p14:tracePt t="26008" x="5032375" y="2579688"/>
          <p14:tracePt t="26074" x="5040313" y="2579688"/>
          <p14:tracePt t="26153" x="5032375" y="2579688"/>
          <p14:tracePt t="26178" x="5022850" y="2579688"/>
          <p14:tracePt t="26190" x="5006975" y="2579688"/>
          <p14:tracePt t="26205" x="4997450" y="2579688"/>
          <p14:tracePt t="26225" x="4979988" y="2571750"/>
          <p14:tracePt t="26232" x="4964113" y="2571750"/>
          <p14:tracePt t="26238" x="4954588" y="2571750"/>
          <p14:tracePt t="26308" x="4946650" y="2571750"/>
          <p14:tracePt t="26340" x="4937125" y="2571750"/>
          <p14:tracePt t="26363" x="4921250" y="2571750"/>
          <p14:tracePt t="26388" x="4911725" y="2571750"/>
          <p14:tracePt t="26388" x="4886325" y="2571750"/>
          <p14:tracePt t="26425" x="4868863" y="2571750"/>
          <p14:tracePt t="26433" x="4860925" y="2571750"/>
          <p14:tracePt t="26436" x="4818063" y="2571750"/>
          <p14:tracePt t="26458" x="4749800" y="2571750"/>
          <p14:tracePt t="26498" x="4732338" y="2571750"/>
          <p14:tracePt t="26524" x="4697413" y="2571750"/>
          <p14:tracePt t="26527" x="4664075" y="2571750"/>
          <p14:tracePt t="26538" x="4629150" y="2571750"/>
          <p14:tracePt t="26557" x="4603750" y="2571750"/>
          <p14:tracePt t="26578" x="4560888" y="2571750"/>
          <p14:tracePt t="26597" x="4483100" y="2571750"/>
          <p14:tracePt t="26618" x="4422775" y="2571750"/>
          <p14:tracePt t="26638" x="4406900" y="2571750"/>
          <p14:tracePt t="26657" x="4354513" y="2571750"/>
          <p14:tracePt t="26678" x="4321175" y="2571750"/>
          <p14:tracePt t="26698" x="4278313" y="2571750"/>
          <p14:tracePt t="26718" x="4225925" y="2571750"/>
          <p14:tracePt t="26761" x="4183063" y="2563813"/>
          <p14:tracePt t="26766" x="4149725" y="2563813"/>
          <p14:tracePt t="26777" x="4132263" y="2554288"/>
          <p14:tracePt t="26797" x="4097338" y="2554288"/>
          <p14:tracePt t="26818" x="4021138" y="2546350"/>
          <p14:tracePt t="26838" x="4011613" y="2536825"/>
          <p14:tracePt t="26857" x="3986213" y="2536825"/>
          <p14:tracePt t="26878" x="3978275" y="2536825"/>
          <p14:tracePt t="27075" x="3986213" y="2536825"/>
          <p14:tracePt t="27087" x="4003675" y="2536825"/>
          <p14:tracePt t="27098" x="4011613" y="2536825"/>
          <p14:tracePt t="27123" x="4037013" y="2536825"/>
          <p14:tracePt t="27129" x="4054475" y="2536825"/>
          <p14:tracePt t="27137" x="4079875" y="2536825"/>
          <p14:tracePt t="27157" x="4106863" y="2536825"/>
          <p14:tracePt t="27177" x="4157663" y="2536825"/>
          <p14:tracePt t="27198" x="4183063" y="2536825"/>
          <p14:tracePt t="27217" x="4200525" y="2536825"/>
          <p14:tracePt t="27238" x="4235450" y="2546350"/>
          <p14:tracePt t="27257" x="4278313" y="2546350"/>
          <p14:tracePt t="27277" x="4311650" y="2546350"/>
          <p14:tracePt t="27297" x="4354513" y="2554288"/>
          <p14:tracePt t="27317" x="4406900" y="2554288"/>
          <p14:tracePt t="27338" x="4457700" y="2563813"/>
          <p14:tracePt t="27357" x="4518025" y="2571750"/>
          <p14:tracePt t="27377" x="4560888" y="2579688"/>
          <p14:tracePt t="27397" x="4578350" y="2579688"/>
          <p14:tracePt t="27417" x="4672013" y="2597150"/>
          <p14:tracePt t="27438" x="4714875" y="2606675"/>
          <p14:tracePt t="27458" x="4732338" y="2606675"/>
          <p14:tracePt t="27477" x="4792663" y="2606675"/>
          <p14:tracePt t="27497" x="4826000" y="2606675"/>
          <p14:tracePt t="27517" x="4851400" y="2614613"/>
          <p14:tracePt t="27537" x="4886325" y="2614613"/>
          <p14:tracePt t="27557" x="4894263" y="2614613"/>
          <p14:tracePt t="27577" x="4946650" y="2622550"/>
          <p14:tracePt t="27597" x="4964113" y="2622550"/>
          <p14:tracePt t="27617" x="5014913" y="2622550"/>
          <p14:tracePt t="27661" x="5022850" y="2622550"/>
          <p14:tracePt t="27677" x="5040313" y="2622550"/>
          <p14:tracePt t="27730" x="5049838" y="2622550"/>
          <p14:tracePt t="27944" x="5040313" y="2622550"/>
          <p14:tracePt t="27972" x="5032375" y="2622550"/>
          <p14:tracePt t="27985" x="5022850" y="2632075"/>
          <p14:tracePt t="28009" x="5006975" y="2632075"/>
          <p14:tracePt t="28019" x="4997450" y="2632075"/>
          <p14:tracePt t="28044" x="4989513" y="2632075"/>
          <p14:tracePt t="28057" x="4972050" y="2632075"/>
          <p14:tracePt t="28079" x="4946650" y="2632075"/>
          <p14:tracePt t="28098" x="4911725" y="2640013"/>
          <p14:tracePt t="28098" x="4894263" y="2640013"/>
          <p14:tracePt t="28117" x="4860925" y="2640013"/>
          <p14:tracePt t="28137" x="4835525" y="2640013"/>
          <p14:tracePt t="28157" x="4792663" y="2640013"/>
          <p14:tracePt t="28177" x="4749800" y="2649538"/>
          <p14:tracePt t="28197" x="4732338" y="2649538"/>
          <p14:tracePt t="28217" x="4689475" y="2649538"/>
          <p14:tracePt t="28237" x="4654550" y="2649538"/>
          <p14:tracePt t="28257" x="4637088" y="2649538"/>
          <p14:tracePt t="28277" x="4603750" y="2649538"/>
          <p14:tracePt t="28297" x="4594225" y="2649538"/>
          <p14:tracePt t="28317" x="4568825" y="2649538"/>
          <p14:tracePt t="28337" x="4543425" y="2649538"/>
          <p14:tracePt t="28357" x="4535488" y="2649538"/>
          <p14:tracePt t="28377" x="4508500" y="2649538"/>
          <p14:tracePt t="28397" x="4500563" y="2649538"/>
          <p14:tracePt t="28417" x="4475163" y="2649538"/>
          <p14:tracePt t="28437" x="4449763" y="2649538"/>
          <p14:tracePt t="28457" x="4414838" y="2649538"/>
          <p14:tracePt t="28477" x="4389438" y="2649538"/>
          <p14:tracePt t="28497" x="4379913" y="2649538"/>
          <p14:tracePt t="28517" x="4364038" y="2640013"/>
          <p14:tracePt t="28537" x="4346575" y="2640013"/>
          <p14:tracePt t="28557" x="4321175" y="2640013"/>
          <p14:tracePt t="28577" x="4311650" y="2640013"/>
          <p14:tracePt t="28621" x="4286250" y="2640013"/>
          <p14:tracePt t="28637" x="4268788" y="2640013"/>
          <p14:tracePt t="28647" x="4251325" y="2632075"/>
          <p14:tracePt t="28684" x="4243388" y="2632075"/>
          <p14:tracePt t="28697" x="4235450" y="2632075"/>
          <p14:tracePt t="28706" x="4225925" y="2632075"/>
          <p14:tracePt t="28756" x="4217988" y="2632075"/>
          <p14:tracePt t="28816" x="4208463" y="2622550"/>
          <p14:tracePt t="28940" x="4200525" y="2622550"/>
          <p14:tracePt t="29054" x="0" y="0"/>
        </p14:tracePtLst>
        <p14:tracePtLst>
          <p14:tracePt t="30504" x="3849688" y="1792288"/>
          <p14:tracePt t="30588" x="3857625" y="1792288"/>
          <p14:tracePt t="30641" x="3865563" y="1792288"/>
          <p14:tracePt t="30680" x="3892550" y="1792288"/>
          <p14:tracePt t="30680" x="3900488" y="1792288"/>
          <p14:tracePt t="30703" x="3917950" y="1800225"/>
          <p14:tracePt t="30729" x="3943350" y="1800225"/>
          <p14:tracePt t="30744" x="3960813" y="1800225"/>
          <p14:tracePt t="30753" x="3968750" y="1808163"/>
          <p14:tracePt t="30759" x="3994150" y="1817688"/>
          <p14:tracePt t="30776" x="4003675" y="1817688"/>
          <p14:tracePt t="30796" x="4011613" y="1817688"/>
          <p14:tracePt t="30816" x="4021138" y="1817688"/>
          <p14:tracePt t="30836" x="4037013" y="1817688"/>
          <p14:tracePt t="30856" x="4046538" y="1817688"/>
          <p14:tracePt t="30876" x="4046538" y="1825625"/>
          <p14:tracePt t="30896" x="4054475" y="1825625"/>
          <p14:tracePt t="30939" x="4071938" y="1825625"/>
          <p14:tracePt t="30966" x="4079875" y="1825625"/>
          <p14:tracePt t="30979" x="4097338" y="1825625"/>
          <p14:tracePt t="30981" x="4106863" y="1825625"/>
          <p14:tracePt t="30996" x="4122738" y="1835150"/>
          <p14:tracePt t="31016" x="4149725" y="1835150"/>
          <p14:tracePt t="31036" x="4200525" y="1835150"/>
          <p14:tracePt t="31078" x="4225925" y="1835150"/>
          <p14:tracePt t="31096" x="4260850" y="1843088"/>
          <p14:tracePt t="31096" x="4321175" y="1860550"/>
          <p14:tracePt t="31141" x="4364038" y="1868488"/>
          <p14:tracePt t="31148" x="4389438" y="1878013"/>
          <p14:tracePt t="31156" x="4406900" y="1878013"/>
          <p14:tracePt t="31176" x="4440238" y="1878013"/>
          <p14:tracePt t="31196" x="4483100" y="1885950"/>
          <p14:tracePt t="31216" x="4508500" y="1885950"/>
          <p14:tracePt t="31236" x="4535488" y="1893888"/>
          <p14:tracePt t="31256" x="4568825" y="1903413"/>
          <p14:tracePt t="31276" x="4603750" y="1903413"/>
          <p14:tracePt t="31296" x="4637088" y="1911350"/>
          <p14:tracePt t="31316" x="4672013" y="1911350"/>
          <p14:tracePt t="31336" x="4714875" y="1920875"/>
          <p14:tracePt t="31380" x="4732338" y="1920875"/>
          <p14:tracePt t="31385" x="4757738" y="1920875"/>
          <p14:tracePt t="31396" x="4775200" y="1920875"/>
          <p14:tracePt t="31441" x="4800600" y="1920875"/>
          <p14:tracePt t="31451" x="4826000" y="1920875"/>
          <p14:tracePt t="31456" x="4835525" y="1920875"/>
          <p14:tracePt t="31475" x="4851400" y="1920875"/>
          <p14:tracePt t="31496" x="4878388" y="1920875"/>
          <p14:tracePt t="31516" x="4921250" y="1920875"/>
          <p14:tracePt t="31536" x="4946650" y="1920875"/>
          <p14:tracePt t="31556" x="4979988" y="1920875"/>
          <p14:tracePt t="31576" x="4989513" y="1920875"/>
          <p14:tracePt t="31596" x="4997450" y="1920875"/>
          <p14:tracePt t="31616" x="5022850" y="1920875"/>
          <p14:tracePt t="31636" x="5040313" y="1920875"/>
          <p14:tracePt t="31656" x="5049838" y="1920875"/>
          <p14:tracePt t="31675" x="5057775" y="1920875"/>
          <p14:tracePt t="31696" x="5075238" y="1920875"/>
          <p14:tracePt t="31716" x="5083175" y="1920875"/>
          <p14:tracePt t="31777" x="5092700" y="1920875"/>
          <p14:tracePt t="31868" x="5100638" y="1920875"/>
          <p14:tracePt t="31892" x="5108575" y="1920875"/>
          <p14:tracePt t="31934" x="5118100" y="1920875"/>
          <p14:tracePt t="32026" x="5126038" y="1920875"/>
          <p14:tracePt t="32082" x="5135563" y="1920875"/>
          <p14:tracePt t="32150" x="5143500" y="1920875"/>
          <p14:tracePt t="32217" x="5151438" y="1920875"/>
          <p14:tracePt t="32303" x="5160963" y="1920875"/>
          <p14:tracePt t="32365" x="5168900" y="1920875"/>
          <p14:tracePt t="32424" x="0" y="0"/>
        </p14:tracePtLst>
        <p14:tracePtLst>
          <p14:tracePt t="74075" x="4379913" y="4878388"/>
          <p14:tracePt t="74518" x="4371975" y="4868863"/>
          <p14:tracePt t="74530" x="4371975" y="4860925"/>
          <p14:tracePt t="74553" x="4364038" y="4860925"/>
          <p14:tracePt t="74577" x="4364038" y="4851400"/>
          <p14:tracePt t="74612" x="4364038" y="4843463"/>
          <p14:tracePt t="74658" x="4364038" y="4826000"/>
          <p14:tracePt t="74698" x="4364038" y="4818063"/>
          <p14:tracePt t="74748" x="4364038" y="4808538"/>
          <p14:tracePt t="74815" x="4364038" y="4800600"/>
          <p14:tracePt t="75113" x="4364038" y="4792663"/>
          <p14:tracePt t="76851" x="4354513" y="4792663"/>
          <p14:tracePt t="76863" x="4346575" y="4792663"/>
          <p14:tracePt t="76888" x="4329113" y="4792663"/>
          <p14:tracePt t="76888" x="4311650" y="4792663"/>
          <p14:tracePt t="76911" x="4294188" y="4792663"/>
          <p14:tracePt t="76936" x="4268788" y="4800600"/>
          <p14:tracePt t="76949" x="4251325" y="4800600"/>
          <p14:tracePt t="76961" x="4243388" y="4800600"/>
          <p14:tracePt t="76967" x="4235450" y="4800600"/>
          <p14:tracePt t="76982" x="4217988" y="4800600"/>
          <p14:tracePt t="77002" x="4200525" y="4800600"/>
          <p14:tracePt t="77022" x="4192588" y="4800600"/>
          <p14:tracePt t="77042" x="4175125" y="4800600"/>
          <p14:tracePt t="77061" x="4132263" y="4800600"/>
          <p14:tracePt t="77120" x="4106863" y="4808538"/>
          <p14:tracePt t="77120" x="4097338" y="4808538"/>
          <p14:tracePt t="77142" x="4071938" y="4818063"/>
          <p14:tracePt t="77170" x="4046538" y="4818063"/>
          <p14:tracePt t="77182" x="4011613" y="4818063"/>
          <p14:tracePt t="77192" x="4003675" y="4818063"/>
          <p14:tracePt t="77207" x="3978275" y="4826000"/>
          <p14:tracePt t="77233" x="3968750" y="4826000"/>
          <p14:tracePt t="77246" x="3960813" y="4826000"/>
          <p14:tracePt t="77269" x="3943350" y="4835525"/>
          <p14:tracePt t="77289" x="3935413" y="4835525"/>
          <p14:tracePt t="77307" x="3925888" y="4835525"/>
          <p14:tracePt t="77317" x="3917950" y="4835525"/>
          <p14:tracePt t="77364" x="3908425" y="4835525"/>
          <p14:tracePt t="77409" x="3900488" y="4835525"/>
          <p14:tracePt t="77459" x="3892550" y="4835525"/>
          <p14:tracePt t="77535" x="3883025" y="4835525"/>
          <p14:tracePt t="77602" x="3883025" y="4843463"/>
          <p14:tracePt t="77631" x="3892550" y="4843463"/>
          <p14:tracePt t="77653" x="3900488" y="4843463"/>
          <p14:tracePt t="77671" x="3908425" y="4843463"/>
          <p14:tracePt t="77711" x="3925888" y="4843463"/>
          <p14:tracePt t="77742" x="3935413" y="4843463"/>
          <p14:tracePt t="77774" x="3943350" y="4843463"/>
          <p14:tracePt t="77820" x="3960813" y="4835525"/>
          <p14:tracePt t="77850" x="3968750" y="4818063"/>
          <p14:tracePt t="77876" x="3986213" y="4775200"/>
          <p14:tracePt t="77889" x="4003675" y="4740275"/>
          <p14:tracePt t="77912" x="4011613" y="4689475"/>
          <p14:tracePt t="77922" x="4011613" y="4672013"/>
          <p14:tracePt t="77941" x="4021138" y="4611688"/>
          <p14:tracePt t="77942" x="4021138" y="4586288"/>
          <p14:tracePt t="77962" x="4021138" y="4578350"/>
          <p14:tracePt t="77981" x="4021138" y="4543425"/>
          <p14:tracePt t="78002" x="4021138" y="4492625"/>
          <p14:tracePt t="78042" x="4021138" y="4475163"/>
          <p14:tracePt t="78139" x="4021138" y="4465638"/>
          <p14:tracePt t="78181" x="4011613" y="4457700"/>
          <p14:tracePt t="78203" x="4003675" y="4449763"/>
          <p14:tracePt t="78216" x="3994150" y="4440238"/>
          <p14:tracePt t="78242" x="3978275" y="4432300"/>
          <p14:tracePt t="78255" x="3960813" y="4422775"/>
          <p14:tracePt t="78265" x="3943350" y="4414838"/>
          <p14:tracePt t="78302" x="3935413" y="4414838"/>
          <p14:tracePt t="78330" x="3925888" y="4406900"/>
          <p14:tracePt t="78341" x="3917950" y="4406900"/>
          <p14:tracePt t="78454" x="3908425" y="4406900"/>
          <p14:tracePt t="78504" x="3900488" y="4406900"/>
          <p14:tracePt t="78529" x="3892550" y="4397375"/>
          <p14:tracePt t="78595" x="3883025" y="4397375"/>
          <p14:tracePt t="78640" x="3875088" y="4397375"/>
          <p14:tracePt t="78687" x="3875088" y="4389438"/>
          <p14:tracePt t="78754" x="3865563" y="4389438"/>
          <p14:tracePt t="78896" x="3875088" y="4389438"/>
          <p14:tracePt t="78943" x="3900488" y="4389438"/>
          <p14:tracePt t="78970" x="3908425" y="4389438"/>
          <p14:tracePt t="78993" x="3917950" y="4389438"/>
          <p14:tracePt t="79019" x="3925888" y="4389438"/>
          <p14:tracePt t="79067" x="3935413" y="4389438"/>
          <p14:tracePt t="79101" x="3943350" y="4389438"/>
          <p14:tracePt t="79125" x="3951288" y="4389438"/>
          <p14:tracePt t="79148" x="3960813" y="4389438"/>
          <p14:tracePt t="79191" x="3968750" y="4389438"/>
          <p14:tracePt t="79583" x="0" y="0"/>
        </p14:tracePtLst>
        <p14:tracePtLst>
          <p14:tracePt t="85118" x="4268788" y="4629150"/>
          <p14:tracePt t="85271" x="4278313" y="4629150"/>
          <p14:tracePt t="85295" x="4286250" y="4629150"/>
          <p14:tracePt t="85328" x="4294188" y="4629150"/>
          <p14:tracePt t="85366" x="4303713" y="4629150"/>
          <p14:tracePt t="85389" x="4311650" y="4629150"/>
          <p14:tracePt t="85541" x="4311650" y="4621213"/>
          <p14:tracePt t="85579" x="4303713" y="4611688"/>
          <p14:tracePt t="85602" x="4294188" y="4611688"/>
          <p14:tracePt t="85628" x="4286250" y="4611688"/>
          <p14:tracePt t="85638" x="4286250" y="4603750"/>
          <p14:tracePt t="85682" x="4278313" y="4603750"/>
          <p14:tracePt t="85957" x="4260850" y="4611688"/>
          <p14:tracePt t="86024" x="4251325" y="4621213"/>
          <p14:tracePt t="86320" x="4251325" y="4629150"/>
          <p14:tracePt t="86332" x="4260850" y="4629150"/>
          <p14:tracePt t="86346" x="4268788" y="4629150"/>
          <p14:tracePt t="86380" x="4268788" y="4637088"/>
          <p14:tracePt t="86389" x="4278313" y="4637088"/>
          <p14:tracePt t="86421" x="4286250" y="4637088"/>
          <p14:tracePt t="86454" x="4294188" y="4637088"/>
          <p14:tracePt t="86578" x="4303713" y="4637088"/>
          <p14:tracePt t="87179" x="0" y="0"/>
        </p14:tracePtLst>
        <p14:tracePtLst>
          <p14:tracePt t="97569" x="4260850" y="4664075"/>
          <p14:tracePt t="97605" x="4260850" y="4654550"/>
          <p14:tracePt t="97657" x="4278313" y="4646613"/>
          <p14:tracePt t="97667" x="4286250" y="4646613"/>
          <p14:tracePt t="97695" x="4311650" y="4637088"/>
          <p14:tracePt t="97707" x="4337050" y="4637088"/>
          <p14:tracePt t="97717" x="4346575" y="4637088"/>
          <p14:tracePt t="97723" x="4364038" y="4629150"/>
          <p14:tracePt t="97735" x="4379913" y="4629150"/>
          <p14:tracePt t="97779" x="4389438" y="4629150"/>
          <p14:tracePt t="97806" x="4406900" y="4629150"/>
          <p14:tracePt t="97819" x="4432300" y="4629150"/>
          <p14:tracePt t="97843" x="4440238" y="4629150"/>
          <p14:tracePt t="97867" x="4457700" y="4629150"/>
          <p14:tracePt t="97906" x="4465638" y="4629150"/>
          <p14:tracePt t="97944" x="4483100" y="4629150"/>
          <p14:tracePt t="97977" x="4500563" y="4629150"/>
          <p14:tracePt t="97990" x="4508500" y="4629150"/>
          <p14:tracePt t="98000" x="4525963" y="4629150"/>
          <p14:tracePt t="98023" x="4568825" y="4629150"/>
          <p14:tracePt t="98155" x="0" y="0"/>
        </p14:tracePtLst>
        <p14:tracePtLst>
          <p14:tracePt t="99195" x="3806825" y="4860925"/>
          <p14:tracePt t="99264" x="3814763" y="4860925"/>
          <p14:tracePt t="99275" x="3822700" y="4860925"/>
          <p14:tracePt t="99300" x="3849688" y="4860925"/>
          <p14:tracePt t="99314" x="3875088" y="4860925"/>
          <p14:tracePt t="99315" x="3900488" y="4868863"/>
          <p14:tracePt t="99334" x="3960813" y="4868863"/>
          <p14:tracePt t="99355" x="4021138" y="4878388"/>
          <p14:tracePt t="99374" x="4079875" y="4886325"/>
          <p14:tracePt t="99394" x="4157663" y="4894263"/>
          <p14:tracePt t="99415" x="4235450" y="4903788"/>
          <p14:tracePt t="99456" x="4268788" y="4903788"/>
          <p14:tracePt t="99456" x="4294188" y="4903788"/>
          <p14:tracePt t="99496" x="4303713" y="4903788"/>
          <p14:tracePt t="99520" x="4329113" y="4903788"/>
          <p14:tracePt t="99533" x="4337050" y="4903788"/>
          <p14:tracePt t="99535" x="4346575" y="4903788"/>
          <p14:tracePt t="100208" x="0" y="0"/>
        </p14:tracePtLst>
        <p14:tracePtLst>
          <p14:tracePt t="100929" x="3746500" y="4294188"/>
          <p14:tracePt t="100966" x="3763963" y="4294188"/>
          <p14:tracePt t="100976" x="3789363" y="4294188"/>
          <p14:tracePt t="101001" x="3822700" y="4294188"/>
          <p14:tracePt t="101014" x="3865563" y="4294188"/>
          <p14:tracePt t="101014" x="3892550" y="4294188"/>
          <p14:tracePt t="101039" x="3951288" y="4294188"/>
          <p14:tracePt t="101063" x="3978275" y="4294188"/>
          <p14:tracePt t="101086" x="3994150" y="4294188"/>
          <p14:tracePt t="101113" x="4003675" y="4294188"/>
          <p14:tracePt t="101124" x="4011613" y="4294188"/>
          <p14:tracePt t="101150" x="4021138" y="4294188"/>
          <p14:tracePt t="101227" x="4029075" y="4294188"/>
          <p14:tracePt t="101260" x="4046538" y="4294188"/>
          <p14:tracePt t="101301" x="4064000" y="4294188"/>
          <p14:tracePt t="101321" x="4071938" y="4294188"/>
          <p14:tracePt t="101322" x="4089400" y="4294188"/>
          <p14:tracePt t="101334" x="4106863" y="4294188"/>
          <p14:tracePt t="101400" x="4114800" y="4303713"/>
          <p14:tracePt t="101423" x="4132263" y="4303713"/>
          <p14:tracePt t="101591" x="4140200" y="4303713"/>
          <p14:tracePt t="101679" x="0" y="0"/>
        </p14:tracePtLst>
        <p14:tracePtLst>
          <p14:tracePt t="124181" x="3497263" y="5521325"/>
          <p14:tracePt t="124351" x="3497263" y="5511800"/>
          <p14:tracePt t="124375" x="3489325" y="5511800"/>
          <p14:tracePt t="124385" x="3479800" y="5511800"/>
          <p14:tracePt t="124430" x="3479800" y="5503863"/>
          <p14:tracePt t="124457" x="3463925" y="5503863"/>
          <p14:tracePt t="124473" x="3463925" y="5494338"/>
          <p14:tracePt t="124486" x="3454400" y="5494338"/>
          <p14:tracePt t="124522" x="3454400" y="5486400"/>
          <p14:tracePt t="124672" x="3463925" y="5478463"/>
          <p14:tracePt t="124683" x="3471863" y="5468938"/>
          <p14:tracePt t="124709" x="3479800" y="5461000"/>
          <p14:tracePt t="124721" x="3506788" y="5451475"/>
          <p14:tracePt t="124744" x="3522663" y="5443538"/>
          <p14:tracePt t="124771" x="3532188" y="5435600"/>
          <p14:tracePt t="124781" x="3540125" y="5426075"/>
          <p14:tracePt t="124810" x="3557588" y="5400675"/>
          <p14:tracePt t="124869" x="3565525" y="5400675"/>
          <p14:tracePt t="124919" x="3565525" y="5392738"/>
          <p14:tracePt t="124984" x="3575050" y="5383213"/>
          <p14:tracePt t="125010" x="3575050" y="5365750"/>
          <p14:tracePt t="125032" x="3575050" y="5357813"/>
          <p14:tracePt t="125045" x="3575050" y="5340350"/>
          <p14:tracePt t="125071" x="3575050" y="5314950"/>
          <p14:tracePt t="125083" x="3575050" y="5307013"/>
          <p14:tracePt t="125094" x="3575050" y="5297488"/>
          <p14:tracePt t="125121" x="3575050" y="5280025"/>
          <p14:tracePt t="125200" x="3575050" y="5272088"/>
          <p14:tracePt t="125222" x="3575050" y="5264150"/>
          <p14:tracePt t="125249" x="3565525" y="5254625"/>
          <p14:tracePt t="125262" x="3565525" y="5229225"/>
          <p14:tracePt t="125275" x="3565525" y="5221288"/>
          <p14:tracePt t="125281" x="3549650" y="5194300"/>
          <p14:tracePt t="125310" x="3540125" y="5186363"/>
          <p14:tracePt t="125318" x="3522663" y="5160963"/>
          <p14:tracePt t="125346" x="3506788" y="5151438"/>
          <p14:tracePt t="125371" x="3497263" y="5143500"/>
          <p14:tracePt t="125371" x="3479800" y="5143500"/>
          <p14:tracePt t="125394" x="3454400" y="5126038"/>
          <p14:tracePt t="125413" x="3429000" y="5118100"/>
          <p14:tracePt t="125433" x="3411538" y="5108575"/>
          <p14:tracePt t="125446" x="3403600" y="5100638"/>
          <p14:tracePt t="125454" x="3360738" y="5075238"/>
          <p14:tracePt t="125465" x="3317875" y="5057775"/>
          <p14:tracePt t="125486" x="3265488" y="5032375"/>
          <p14:tracePt t="125505" x="3222625" y="5006975"/>
          <p14:tracePt t="125526" x="3197225" y="4997450"/>
          <p14:tracePt t="125545" x="3146425" y="4979988"/>
          <p14:tracePt t="125566" x="3136900" y="4979988"/>
          <p14:tracePt t="125586" x="3094038" y="4972050"/>
          <p14:tracePt t="125630" x="3051175" y="4964113"/>
          <p14:tracePt t="125645" x="3000375" y="4954588"/>
          <p14:tracePt t="125648" x="2940050" y="4946650"/>
          <p14:tracePt t="125665" x="2889250" y="4937125"/>
          <p14:tracePt t="125686" x="2863850" y="4937125"/>
          <p14:tracePt t="125705" x="2768600" y="4929188"/>
          <p14:tracePt t="125749" x="2708275" y="4929188"/>
          <p14:tracePt t="125762" x="2657475" y="4929188"/>
          <p14:tracePt t="125772" x="2649538" y="4929188"/>
          <p14:tracePt t="125786" x="2622550" y="4929188"/>
          <p14:tracePt t="125805" x="2554288" y="4946650"/>
          <p14:tracePt t="125826" x="2511425" y="4964113"/>
          <p14:tracePt t="125845" x="2460625" y="4979988"/>
          <p14:tracePt t="125865" x="2417763" y="5006975"/>
          <p14:tracePt t="125907" x="2408238" y="5014913"/>
          <p14:tracePt t="125930" x="2392363" y="5032375"/>
          <p14:tracePt t="125942" x="2392363" y="5040313"/>
          <p14:tracePt t="125969" x="2382838" y="5049838"/>
          <p14:tracePt t="125985" x="2382838" y="5057775"/>
          <p14:tracePt t="125986" x="2382838" y="5118100"/>
          <p14:tracePt t="126031" x="2400300" y="5160963"/>
          <p14:tracePt t="126041" x="2417763" y="5194300"/>
          <p14:tracePt t="126046" x="2425700" y="5221288"/>
          <p14:tracePt t="126065" x="2451100" y="5254625"/>
          <p14:tracePt t="126085" x="2486025" y="5307013"/>
          <p14:tracePt t="126105" x="2528888" y="5365750"/>
          <p14:tracePt t="126125" x="2563813" y="5418138"/>
          <p14:tracePt t="126145" x="2597150" y="5461000"/>
          <p14:tracePt t="126165" x="2640013" y="5511800"/>
          <p14:tracePt t="126186" x="2674938" y="5554663"/>
          <p14:tracePt t="126205" x="2708275" y="5597525"/>
          <p14:tracePt t="126225" x="2735263" y="5632450"/>
          <p14:tracePt t="126269" x="2760663" y="5649913"/>
          <p14:tracePt t="126285" x="2786063" y="5683250"/>
          <p14:tracePt t="126285" x="2846388" y="5735638"/>
          <p14:tracePt t="126331" x="2889250" y="5768975"/>
          <p14:tracePt t="126345" x="2932113" y="5803900"/>
          <p14:tracePt t="126346" x="2949575" y="5811838"/>
          <p14:tracePt t="126365" x="2974975" y="5829300"/>
          <p14:tracePt t="126386" x="3025775" y="5864225"/>
          <p14:tracePt t="126433" x="3068638" y="5872163"/>
          <p14:tracePt t="126458" x="3086100" y="5872163"/>
          <p14:tracePt t="126481" x="3121025" y="5872163"/>
          <p14:tracePt t="126507" x="3154363" y="5864225"/>
          <p14:tracePt t="126520" x="3206750" y="5846763"/>
          <p14:tracePt t="126532" x="3232150" y="5837238"/>
          <p14:tracePt t="126545" x="3265488" y="5829300"/>
          <p14:tracePt t="126569" x="3325813" y="5821363"/>
          <p14:tracePt t="126572" x="3351213" y="5811838"/>
          <p14:tracePt t="126585" x="3463925" y="5778500"/>
          <p14:tracePt t="126630" x="3489325" y="5761038"/>
          <p14:tracePt t="126633" x="3497263" y="5761038"/>
          <p14:tracePt t="126645" x="3514725" y="5726113"/>
          <p14:tracePt t="126692" x="3522663" y="5718175"/>
          <p14:tracePt t="126700" x="3549650" y="5675313"/>
          <p14:tracePt t="126705" x="3557588" y="5657850"/>
          <p14:tracePt t="126725" x="3565525" y="5607050"/>
          <p14:tracePt t="126745" x="3565525" y="5546725"/>
          <p14:tracePt t="126765" x="3565525" y="5478463"/>
          <p14:tracePt t="126785" x="3565525" y="5443538"/>
          <p14:tracePt t="126805" x="3565525" y="5408613"/>
          <p14:tracePt t="126825" x="3565525" y="5375275"/>
          <p14:tracePt t="126845" x="3565525" y="5340350"/>
          <p14:tracePt t="126865" x="3565525" y="5322888"/>
          <p14:tracePt t="126906" x="3565525" y="5297488"/>
          <p14:tracePt t="126931" x="3565525" y="5289550"/>
          <p14:tracePt t="126953" x="3557588" y="5272088"/>
          <p14:tracePt t="126959" x="3549650" y="5254625"/>
          <p14:tracePt t="126993" x="3522663" y="5237163"/>
          <p14:tracePt t="127005" x="3522663" y="5229225"/>
          <p14:tracePt t="127006" x="3506788" y="5203825"/>
          <p14:tracePt t="127025" x="3489325" y="5194300"/>
          <p14:tracePt t="127046" x="3463925" y="5160963"/>
          <p14:tracePt t="127065" x="3421063" y="5126038"/>
          <p14:tracePt t="127085" x="3394075" y="5118100"/>
          <p14:tracePt t="127105" x="3386138" y="5108575"/>
          <p14:tracePt t="127125" x="3368675" y="5092700"/>
          <p14:tracePt t="127145" x="3343275" y="5083175"/>
          <p14:tracePt t="127165" x="3325813" y="5065713"/>
          <p14:tracePt t="127185" x="3292475" y="5057775"/>
          <p14:tracePt t="127205" x="3282950" y="5049838"/>
          <p14:tracePt t="127225" x="3275013" y="5049838"/>
          <p14:tracePt t="127245" x="3214688" y="5040313"/>
          <p14:tracePt t="127265" x="3197225" y="5040313"/>
          <p14:tracePt t="127306" x="3154363" y="5040313"/>
          <p14:tracePt t="127306" x="3103563" y="5040313"/>
          <p14:tracePt t="127325" x="3035300" y="5040313"/>
          <p14:tracePt t="127366" x="2974975" y="5040313"/>
          <p14:tracePt t="127366" x="2914650" y="5040313"/>
          <p14:tracePt t="127385" x="2906713" y="5040313"/>
          <p14:tracePt t="127405" x="2846388" y="5040313"/>
          <p14:tracePt t="127425" x="2735263" y="5049838"/>
          <p14:tracePt t="127445" x="2700338" y="5049838"/>
          <p14:tracePt t="127465" x="2682875" y="5057775"/>
          <p14:tracePt t="127485" x="2640013" y="5065713"/>
          <p14:tracePt t="127505" x="2571750" y="5075238"/>
          <p14:tracePt t="127525" x="2546350" y="5075238"/>
          <p14:tracePt t="127545" x="2528888" y="5092700"/>
          <p14:tracePt t="127565" x="2511425" y="5100638"/>
          <p14:tracePt t="127657" x="2511425" y="5108575"/>
          <p14:tracePt t="127685" x="2511425" y="5118100"/>
          <p14:tracePt t="127700" x="2511425" y="5135563"/>
          <p14:tracePt t="127714" x="2511425" y="5143500"/>
          <p14:tracePt t="127737" x="2511425" y="5160963"/>
          <p14:tracePt t="127762" x="2520950" y="5186363"/>
          <p14:tracePt t="127772" x="2520950" y="5194300"/>
          <p14:tracePt t="127797" x="2546350" y="5211763"/>
          <p14:tracePt t="127809" x="2546350" y="5229225"/>
          <p14:tracePt t="127820" x="2563813" y="5246688"/>
          <p14:tracePt t="127845" x="2579688" y="5272088"/>
          <p14:tracePt t="127846" x="2606675" y="5289550"/>
          <p14:tracePt t="127865" x="2606675" y="5297488"/>
          <p14:tracePt t="127884" x="2632075" y="5322888"/>
          <p14:tracePt t="127905" x="2657475" y="5349875"/>
          <p14:tracePt t="127925" x="2665413" y="5365750"/>
          <p14:tracePt t="127944" x="2692400" y="5375275"/>
          <p14:tracePt t="127965" x="2725738" y="5418138"/>
          <p14:tracePt t="127984" x="2743200" y="5443538"/>
          <p14:tracePt t="128005" x="2778125" y="5468938"/>
          <p14:tracePt t="128025" x="2803525" y="5503863"/>
          <p14:tracePt t="128044" x="2820988" y="5511800"/>
          <p14:tracePt t="128065" x="2828925" y="5529263"/>
          <p14:tracePt t="128084" x="2889250" y="5572125"/>
          <p14:tracePt t="128105" x="2906713" y="5589588"/>
          <p14:tracePt t="128125" x="2914650" y="5597525"/>
          <p14:tracePt t="128144" x="2957513" y="5622925"/>
          <p14:tracePt t="128165" x="3017838" y="5657850"/>
          <p14:tracePt t="128184" x="3051175" y="5683250"/>
          <p14:tracePt t="128205" x="3068638" y="5700713"/>
          <p14:tracePt t="128225" x="3094038" y="5700713"/>
          <p14:tracePt t="128244" x="3136900" y="5718175"/>
          <p14:tracePt t="128264" x="3197225" y="5735638"/>
          <p14:tracePt t="128284" x="3214688" y="5735638"/>
          <p14:tracePt t="128305" x="3240088" y="5743575"/>
          <p14:tracePt t="128325" x="3265488" y="5743575"/>
          <p14:tracePt t="128345" x="3282950" y="5743575"/>
          <p14:tracePt t="128365" x="3300413" y="5743575"/>
          <p14:tracePt t="128384" x="3317875" y="5735638"/>
          <p14:tracePt t="128437" x="3325813" y="5718175"/>
          <p14:tracePt t="128463" x="3343275" y="5708650"/>
          <p14:tracePt t="128490" x="3351213" y="5700713"/>
          <p14:tracePt t="128513" x="3368675" y="5675313"/>
          <p14:tracePt t="128529" x="3386138" y="5640388"/>
          <p14:tracePt t="128544" x="3386138" y="5632450"/>
          <p14:tracePt t="128565" x="3403600" y="5614988"/>
          <p14:tracePt t="128566" x="3403600" y="5597525"/>
          <p14:tracePt t="128584" x="3411538" y="5572125"/>
          <p14:tracePt t="128604" x="3421063" y="5546725"/>
          <p14:tracePt t="128624" x="3429000" y="5494338"/>
          <p14:tracePt t="128644" x="3436938" y="5486400"/>
          <p14:tracePt t="128664" x="3446463" y="5461000"/>
          <p14:tracePt t="128684" x="3454400" y="5418138"/>
          <p14:tracePt t="128704" x="3463925" y="5408613"/>
          <p14:tracePt t="128725" x="3471863" y="5392738"/>
          <p14:tracePt t="128744" x="3479800" y="5349875"/>
          <p14:tracePt t="128789" x="3479800" y="5332413"/>
          <p14:tracePt t="128802" x="3479800" y="5322888"/>
          <p14:tracePt t="128812" x="3479800" y="5307013"/>
          <p14:tracePt t="128825" x="3479800" y="5297488"/>
          <p14:tracePt t="128866" x="3479800" y="5280025"/>
          <p14:tracePt t="128866" x="3471863" y="5254625"/>
          <p14:tracePt t="128885" x="3471863" y="5229225"/>
          <p14:tracePt t="128905" x="3463925" y="5221288"/>
          <p14:tracePt t="128925" x="3454400" y="5194300"/>
          <p14:tracePt t="128975" x="3436938" y="5178425"/>
          <p14:tracePt t="129000" x="3436938" y="5168900"/>
          <p14:tracePt t="129027" x="3429000" y="5160963"/>
          <p14:tracePt t="129039" x="3429000" y="5151438"/>
          <p14:tracePt t="129046" x="3421063" y="5151438"/>
          <p14:tracePt t="129065" x="3403600" y="5135563"/>
          <p14:tracePt t="129089" x="3394075" y="5126038"/>
          <p14:tracePt t="129105" x="3386138" y="5118100"/>
          <p14:tracePt t="129105" x="3378200" y="5108575"/>
          <p14:tracePt t="129125" x="3360738" y="5100638"/>
          <p14:tracePt t="129149" x="3335338" y="5092700"/>
          <p14:tracePt t="129176" x="3292475" y="5075238"/>
          <p14:tracePt t="129187" x="3282950" y="5065713"/>
          <p14:tracePt t="129188" x="3257550" y="5065713"/>
          <p14:tracePt t="129207" x="3232150" y="5057775"/>
          <p14:tracePt t="129225" x="3214688" y="5057775"/>
          <p14:tracePt t="129245" x="3197225" y="5057775"/>
          <p14:tracePt t="129265" x="3163888" y="5057775"/>
          <p14:tracePt t="129285" x="3121025" y="5057775"/>
          <p14:tracePt t="129305" x="3078163" y="5057775"/>
          <p14:tracePt t="129325" x="3035300" y="5057775"/>
          <p14:tracePt t="129346" x="2974975" y="5057775"/>
          <p14:tracePt t="129365" x="2957513" y="5057775"/>
          <p14:tracePt t="129385" x="2922588" y="5057775"/>
          <p14:tracePt t="129405" x="2897188" y="5057775"/>
          <p14:tracePt t="129452" x="2871788" y="5057775"/>
          <p14:tracePt t="129465" x="2836863" y="5057775"/>
          <p14:tracePt t="129473" x="2828925" y="5065713"/>
          <p14:tracePt t="129485" x="2820988" y="5065713"/>
          <p14:tracePt t="129505" x="2760663" y="5075238"/>
          <p14:tracePt t="129550" x="2735263" y="5075238"/>
          <p14:tracePt t="129564" x="2708275" y="5075238"/>
          <p14:tracePt t="129590" x="2674938" y="5083175"/>
          <p14:tracePt t="129605" x="2665413" y="5083175"/>
          <p14:tracePt t="129609" x="2649538" y="5092700"/>
          <p14:tracePt t="129625" x="2640013" y="5100638"/>
          <p14:tracePt t="129645" x="2632075" y="5100638"/>
          <p14:tracePt t="129686" x="2632075" y="5108575"/>
          <p14:tracePt t="129714" x="2632075" y="5118100"/>
          <p14:tracePt t="129726" x="2632075" y="5126038"/>
          <p14:tracePt t="129726" x="2632075" y="5151438"/>
          <p14:tracePt t="129766" x="2632075" y="5160963"/>
          <p14:tracePt t="129780" x="2632075" y="5168900"/>
          <p14:tracePt t="129793" x="2632075" y="5186363"/>
          <p14:tracePt t="129803" x="2632075" y="5203825"/>
          <p14:tracePt t="129832" x="2640013" y="5229225"/>
          <p14:tracePt t="129847" x="2640013" y="5254625"/>
          <p14:tracePt t="129847" x="2649538" y="5272088"/>
          <p14:tracePt t="129865" x="2674938" y="5314950"/>
          <p14:tracePt t="129913" x="2674938" y="5340350"/>
          <p14:tracePt t="129925" x="2700338" y="5365750"/>
          <p14:tracePt t="129925" x="2708275" y="5383213"/>
          <p14:tracePt t="129948" x="2708275" y="5392738"/>
          <p14:tracePt t="129965" x="2743200" y="5426075"/>
          <p14:tracePt t="129985" x="2751138" y="5435600"/>
          <p14:tracePt t="129985" x="2760663" y="5451475"/>
          <p14:tracePt t="130005" x="2786063" y="5478463"/>
          <p14:tracePt t="130025" x="2836863" y="5511800"/>
          <p14:tracePt t="130045" x="2871788" y="5537200"/>
          <p14:tracePt t="130065" x="2922588" y="5564188"/>
          <p14:tracePt t="130085" x="2982913" y="5597525"/>
          <p14:tracePt t="130125" x="3035300" y="5622925"/>
          <p14:tracePt t="130125" x="3086100" y="5649913"/>
          <p14:tracePt t="130145" x="3136900" y="5675313"/>
          <p14:tracePt t="130165" x="3197225" y="5692775"/>
          <p14:tracePt t="130185" x="3265488" y="5718175"/>
          <p14:tracePt t="130205" x="3317875" y="5735638"/>
          <p14:tracePt t="130225" x="3368675" y="5751513"/>
          <p14:tracePt t="130245" x="3378200" y="5751513"/>
          <p14:tracePt t="130264" x="3394075" y="5751513"/>
          <p14:tracePt t="130285" x="3411538" y="5751513"/>
          <p14:tracePt t="130305" x="3421063" y="5751513"/>
          <p14:tracePt t="130363" x="3421063" y="5743575"/>
          <p14:tracePt t="130374" x="3429000" y="5743575"/>
          <p14:tracePt t="130396" x="3429000" y="5735638"/>
          <p14:tracePt t="130462" x="3436938" y="5735638"/>
          <p14:tracePt t="130495" x="3436938" y="5726113"/>
          <p14:tracePt t="130636" x="3436938" y="5718175"/>
          <p14:tracePt t="130740" x="0" y="0"/>
        </p14:tracePtLst>
        <p14:tracePtLst>
          <p14:tracePt t="135880" x="4637088" y="2279650"/>
          <p14:tracePt t="135900" x="4646613" y="2279650"/>
          <p14:tracePt t="135933" x="4654550" y="2279650"/>
          <p14:tracePt t="135958" x="4672013" y="2279650"/>
          <p14:tracePt t="135970" x="4689475" y="2279650"/>
          <p14:tracePt t="135984" x="4697413" y="2279650"/>
          <p14:tracePt t="135984" x="4714875" y="2279650"/>
          <p14:tracePt t="136002" x="4740275" y="2271713"/>
          <p14:tracePt t="136023" x="4757738" y="2271713"/>
          <p14:tracePt t="136043" x="4765675" y="2271713"/>
          <p14:tracePt t="136133" x="4775200" y="2271713"/>
          <p14:tracePt t="136155" x="4783138" y="2271713"/>
          <p14:tracePt t="136198" x="4792663" y="2271713"/>
          <p14:tracePt t="136290" x="4808538" y="2271713"/>
          <p14:tracePt t="136316" x="4826000" y="2271713"/>
          <p14:tracePt t="136343" x="4843463" y="2271713"/>
          <p14:tracePt t="136354" x="4868863" y="2279650"/>
          <p14:tracePt t="136379" x="4886325" y="2289175"/>
          <p14:tracePt t="136391" x="4903788" y="2297113"/>
          <p14:tracePt t="136402" x="4921250" y="2297113"/>
          <p14:tracePt t="136433" x="4929188" y="2297113"/>
          <p14:tracePt t="136463" x="4937125" y="2297113"/>
          <p14:tracePt t="136488" x="4946650" y="2297113"/>
          <p14:tracePt t="136501" x="4964113" y="2306638"/>
          <p14:tracePt t="136511" x="4972050" y="2314575"/>
          <p14:tracePt t="136525" x="4979988" y="2314575"/>
          <p14:tracePt t="136551" x="4997450" y="2314575"/>
          <p14:tracePt t="136562" x="5006975" y="2322513"/>
          <p14:tracePt t="136671" x="5014913" y="2322513"/>
          <p14:tracePt t="137185" x="5022850" y="2322513"/>
          <p14:tracePt t="137497" x="0" y="0"/>
        </p14:tracePtLst>
        <p14:tracePtLst>
          <p14:tracePt t="138365" x="4535488" y="2263775"/>
          <p14:tracePt t="138495" x="4518025" y="2263775"/>
          <p14:tracePt t="138523" x="4500563" y="2254250"/>
          <p14:tracePt t="138535" x="4465638" y="2254250"/>
          <p14:tracePt t="138546" x="4457700" y="2246313"/>
          <p14:tracePt t="138550" x="4414838" y="2246313"/>
          <p14:tracePt t="138583" x="4379913" y="2236788"/>
          <p14:tracePt t="138609" x="4346575" y="2236788"/>
          <p14:tracePt t="138613" x="4329113" y="2236788"/>
          <p14:tracePt t="138622" x="4311650" y="2236788"/>
          <p14:tracePt t="138670" x="4303713" y="2236788"/>
          <p14:tracePt t="138704" x="4294188" y="2236788"/>
          <p14:tracePt t="138707" x="4286250" y="2236788"/>
          <p14:tracePt t="138745" x="4268788" y="2236788"/>
          <p14:tracePt t="138781" x="4260850" y="2236788"/>
          <p14:tracePt t="138893" x="4251325" y="2236788"/>
          <p14:tracePt t="138918" x="4243388" y="2236788"/>
          <p14:tracePt t="138967" x="4235450" y="2236788"/>
          <p14:tracePt t="139000" x="4225925" y="2236788"/>
          <p14:tracePt t="139023" x="4217988" y="2236788"/>
          <p14:tracePt t="139211" x="4225925" y="2236788"/>
          <p14:tracePt t="139221" x="4235450" y="2236788"/>
          <p14:tracePt t="139249" x="4260850" y="2236788"/>
          <p14:tracePt t="139249" x="0" y="0"/>
        </p14:tracePtLst>
        <p14:tracePtLst>
          <p14:tracePt t="160890" x="4937125" y="5546725"/>
          <p14:tracePt t="161043" x="4946650" y="5546725"/>
          <p14:tracePt t="161066" x="4964113" y="5546725"/>
          <p14:tracePt t="161094" x="4997450" y="5546725"/>
          <p14:tracePt t="161108" x="5022850" y="5546725"/>
          <p14:tracePt t="161108" x="5040313" y="5546725"/>
          <p14:tracePt t="161134" x="5049838" y="5546725"/>
          <p14:tracePt t="161166" x="5075238" y="5546725"/>
          <p14:tracePt t="161176" x="5083175" y="5546725"/>
          <p14:tracePt t="161202" x="5092700" y="5546725"/>
          <p14:tracePt t="161239" x="5108575" y="5546725"/>
          <p14:tracePt t="161274" x="5118100" y="5546725"/>
          <p14:tracePt t="161299" x="5143500" y="5546725"/>
          <p14:tracePt t="161312" x="5151438" y="5546725"/>
          <p14:tracePt t="161324" x="5160963" y="5546725"/>
          <p14:tracePt t="161359" x="5168900" y="5546725"/>
          <p14:tracePt t="161372" x="5186363" y="5546725"/>
          <p14:tracePt t="161407" x="5194300" y="5546725"/>
          <p14:tracePt t="161407" x="5203825" y="5546725"/>
          <p14:tracePt t="161445" x="5211763" y="5546725"/>
          <p14:tracePt t="161541" x="5221288" y="5546725"/>
          <p14:tracePt t="161638" x="5229225" y="5546725"/>
          <p14:tracePt t="161846" x="5221288" y="5546725"/>
          <p14:tracePt t="163463" x="0" y="0"/>
        </p14:tracePtLst>
        <p14:tracePtLst>
          <p14:tracePt t="167444" x="5426075" y="5503863"/>
          <p14:tracePt t="167503" x="5435600" y="5503863"/>
          <p14:tracePt t="167513" x="5443538" y="5503863"/>
          <p14:tracePt t="167537" x="5451475" y="5503863"/>
          <p14:tracePt t="167560" x="5461000" y="5503863"/>
          <p14:tracePt t="167602" x="5468938" y="5503863"/>
          <p14:tracePt t="167625" x="5478463" y="5503863"/>
          <p14:tracePt t="167649" x="5494338" y="5503863"/>
          <p14:tracePt t="167662" x="5511800" y="5503863"/>
          <p14:tracePt t="167674" x="5521325" y="5503863"/>
          <p14:tracePt t="167676" x="5537200" y="5503863"/>
          <p14:tracePt t="167693" x="5564188" y="5503863"/>
          <p14:tracePt t="167712" x="5589588" y="5503863"/>
          <p14:tracePt t="167733" x="5607050" y="5503863"/>
          <p14:tracePt t="167752" x="5632450" y="5503863"/>
          <p14:tracePt t="167773" x="5640388" y="5503863"/>
          <p14:tracePt t="167793" x="5665788" y="5503863"/>
          <p14:tracePt t="167813" x="5700713" y="5503863"/>
          <p14:tracePt t="167833" x="5735638" y="5503863"/>
          <p14:tracePt t="167852" x="5761038" y="5503863"/>
          <p14:tracePt t="167873" x="5786438" y="5503863"/>
          <p14:tracePt t="167893" x="5837238" y="5511800"/>
          <p14:tracePt t="167912" x="5846763" y="5511800"/>
          <p14:tracePt t="167933" x="5872163" y="5511800"/>
          <p14:tracePt t="167953" x="5897563" y="5511800"/>
          <p14:tracePt t="167972" x="5915025" y="5511800"/>
          <p14:tracePt t="167993" x="5940425" y="5511800"/>
          <p14:tracePt t="168012" x="5949950" y="5511800"/>
          <p14:tracePt t="168033" x="5957888" y="5511800"/>
          <p14:tracePt t="168211" x="0" y="0"/>
        </p14:tracePtLst>
        <p14:tracePtLst>
          <p14:tracePt t="168616" x="6283325" y="5529263"/>
          <p14:tracePt t="168648" x="6292850" y="5529263"/>
          <p14:tracePt t="168683" x="6326188" y="5529263"/>
          <p14:tracePt t="168696" x="6361113" y="5529263"/>
          <p14:tracePt t="168707" x="6378575" y="5529263"/>
          <p14:tracePt t="168731" x="6446838" y="5529263"/>
          <p14:tracePt t="168746" x="6507163" y="5529263"/>
          <p14:tracePt t="168756" x="6523038" y="5529263"/>
          <p14:tracePt t="168768" x="6565900" y="5529263"/>
          <p14:tracePt t="168778" x="6600825" y="5529263"/>
          <p14:tracePt t="168829" x="6626225" y="5529263"/>
          <p14:tracePt t="168862" x="6635750" y="5529263"/>
          <p14:tracePt t="168886" x="6643688" y="5529263"/>
          <p14:tracePt t="168945" x="0" y="0"/>
        </p14:tracePtLst>
        <p14:tracePtLst>
          <p14:tracePt t="169991" x="5126038" y="6257925"/>
          <p14:tracePt t="170003" x="5135563" y="6257925"/>
          <p14:tracePt t="170014" x="5168900" y="6265863"/>
          <p14:tracePt t="170041" x="5211763" y="6265863"/>
          <p14:tracePt t="170053" x="5264150" y="6275388"/>
          <p14:tracePt t="170053" x="5280025" y="6275388"/>
          <p14:tracePt t="170076" x="5322888" y="6275388"/>
          <p14:tracePt t="170103" x="5418138" y="6275388"/>
          <p14:tracePt t="170116" x="5529263" y="6292850"/>
          <p14:tracePt t="170126" x="5597525" y="6300788"/>
          <p14:tracePt t="170132" x="5786438" y="6335713"/>
          <p14:tracePt t="170152" x="5829300" y="6343650"/>
          <p14:tracePt t="170172" x="6069013" y="6386513"/>
          <p14:tracePt t="170216" x="6180138" y="6403975"/>
          <p14:tracePt t="170219" x="6240463" y="6411913"/>
          <p14:tracePt t="170232" x="6275388" y="6421438"/>
          <p14:tracePt t="170252" x="6361113" y="6437313"/>
          <p14:tracePt t="170272" x="6429375" y="6454775"/>
          <p14:tracePt t="170292" x="6489700" y="6464300"/>
          <p14:tracePt t="170312" x="6583363" y="6489700"/>
          <p14:tracePt t="170353" x="6618288" y="6497638"/>
          <p14:tracePt t="170353" x="6669088" y="6507163"/>
          <p14:tracePt t="170372" x="6729413" y="6515100"/>
          <p14:tracePt t="170413" x="6737350" y="6515100"/>
          <p14:tracePt t="17046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Fourier Series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Tables 3.1 </a:t>
                </a:r>
                <a:r>
                  <a:rPr lang="en-US" dirty="0" err="1" smtClean="0"/>
                  <a:t>pg</a:t>
                </a:r>
                <a:r>
                  <a:rPr lang="en-US" dirty="0" smtClean="0"/>
                  <a:t> 206 and Table 3.2 </a:t>
                </a:r>
                <a:r>
                  <a:rPr lang="en-US" dirty="0" err="1" smtClean="0"/>
                  <a:t>pg</a:t>
                </a:r>
                <a:r>
                  <a:rPr lang="en-US" dirty="0" smtClean="0"/>
                  <a:t> 221</a:t>
                </a:r>
              </a:p>
              <a:p>
                <a:pPr lvl="1"/>
                <a:r>
                  <a:rPr lang="en-US" dirty="0" smtClean="0"/>
                  <a:t>Important to know </a:t>
                </a:r>
                <a:r>
                  <a:rPr lang="en-US" dirty="0" smtClean="0">
                    <a:sym typeface="Wingdings" panose="05000000000000000000" pitchFamily="2" charset="2"/>
                  </a:rPr>
                  <a:t> put on cheat sheet</a:t>
                </a:r>
              </a:p>
              <a:p>
                <a:endParaRPr lang="en-US" dirty="0" smtClean="0">
                  <a:sym typeface="Wingdings" panose="05000000000000000000" pitchFamily="2" charset="2"/>
                </a:endParaRPr>
              </a:p>
              <a:p>
                <a:r>
                  <a:rPr lang="en-US" dirty="0" smtClean="0">
                    <a:sym typeface="Wingdings" panose="05000000000000000000" pitchFamily="2" charset="2"/>
                  </a:rPr>
                  <a:t>Suppose to following FS relationships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sym typeface="Wingdings" panose="05000000000000000000" pitchFamily="2" charset="2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 smtClean="0">
                    <a:ea typeface="Cambria Math"/>
                    <a:sym typeface="Wingdings" panose="05000000000000000000" pitchFamily="2" charset="2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𝑥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[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𝑛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]↔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</m:oMath>
                </a14:m>
                <a:endParaRPr lang="en-US" b="0" dirty="0" smtClean="0">
                  <a:ea typeface="Cambria Math"/>
                  <a:sym typeface="Wingdings" panose="05000000000000000000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0" dirty="0" smtClean="0">
                    <a:ea typeface="Cambria Math"/>
                    <a:sym typeface="Wingdings" panose="05000000000000000000" pitchFamily="2" charset="2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𝑦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[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𝑛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]↔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</m:oMath>
                </a14:m>
                <a:endParaRPr lang="en-US" b="0" dirty="0" smtClean="0">
                  <a:ea typeface="Cambria Math"/>
                  <a:sym typeface="Wingdings" panose="05000000000000000000" pitchFamily="2" charset="2"/>
                </a:endParaRPr>
              </a:p>
              <a:p>
                <a:endParaRPr lang="en-US" dirty="0">
                  <a:ea typeface="Cambria Math"/>
                  <a:sym typeface="Wingdings" panose="05000000000000000000" pitchFamily="2" charset="2"/>
                </a:endParaRPr>
              </a:p>
              <a:p>
                <a:r>
                  <a:rPr lang="en-US" b="0" dirty="0" smtClean="0">
                    <a:ea typeface="Cambria Math"/>
                    <a:sym typeface="Wingdings" panose="05000000000000000000" pitchFamily="2" charset="2"/>
                  </a:rPr>
                  <a:t>Linearity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𝐴𝑥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+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𝐵𝑦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+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𝐵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</m:oMath>
                </a14:m>
                <a:endParaRPr lang="en-US" b="0" dirty="0" smtClean="0">
                  <a:ea typeface="Cambria Math"/>
                  <a:sym typeface="Wingdings" panose="05000000000000000000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𝐴𝑥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+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𝐵𝑦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+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anose="05000000000000000000" pitchFamily="2" charset="2"/>
                      </a:rPr>
                      <m:t>𝐵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  <a:sym typeface="Wingdings" panose="05000000000000000000" pitchFamily="2" charset="2"/>
                          </a:rPr>
                          <m:t>𝑘</m:t>
                        </m:r>
                      </m:sub>
                    </m:sSub>
                  </m:oMath>
                </a14:m>
                <a:endParaRPr lang="en-US" b="0" dirty="0" smtClean="0">
                  <a:ea typeface="Cambria Math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9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24"/>
    </mc:Choice>
    <mc:Fallback>
      <p:transition spd="slow" advTm="7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Fourier </a:t>
            </a:r>
            <a:r>
              <a:rPr lang="en-US" dirty="0" smtClean="0"/>
              <a:t>Series 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Time-shifting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b/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𝑗𝑘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]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↔</m:t>
                    </m:r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b/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𝑗𝑘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 smtClean="0"/>
                  <a:t>Proof</a:t>
                </a:r>
              </a:p>
              <a:p>
                <a:pPr lvl="1"/>
                <a:r>
                  <a:rPr lang="en-US" dirty="0"/>
                  <a:t>L</a:t>
                </a:r>
                <a:r>
                  <a:rPr lang="en-US" dirty="0" smtClean="0"/>
                  <a:t>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e>
                    </m:nary>
                  </m:oMath>
                </a14:m>
                <a:endParaRPr lang="en-US" b="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𝜏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d>
                      </m:e>
                    </m:nary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𝑗𝑘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𝜏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𝑗𝑘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p>
                    </m:sSup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r>
                          <a:rPr lang="en-US" b="0" i="1" smtClean="0">
                            <a:latin typeface="Cambria Math"/>
                          </a:rPr>
                          <m:t>𝜏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𝑗𝑘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87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79"/>
    </mc:Choice>
    <mc:Fallback>
      <p:transition spd="slow" advTm="10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00" x="1800225" y="2332038"/>
          <p14:tracePt t="14695" x="1808163" y="2332038"/>
          <p14:tracePt t="14728" x="1817688" y="2332038"/>
          <p14:tracePt t="14753" x="1835150" y="2322513"/>
          <p14:tracePt t="14765" x="1851025" y="2322513"/>
          <p14:tracePt t="14775" x="1885950" y="2322513"/>
          <p14:tracePt t="14800" x="1920875" y="2322513"/>
          <p14:tracePt t="14812" x="1954213" y="2322513"/>
          <p14:tracePt t="14826" x="1971675" y="2322513"/>
          <p14:tracePt t="14847" x="1979613" y="2322513"/>
          <p14:tracePt t="14856" x="1989138" y="2322513"/>
          <p14:tracePt t="14886" x="2022475" y="2322513"/>
          <p14:tracePt t="14894" x="2039938" y="2322513"/>
          <p14:tracePt t="14926" x="2057400" y="2322513"/>
          <p14:tracePt t="14959" x="2074863" y="2322513"/>
          <p14:tracePt t="14971" x="2092325" y="2322513"/>
          <p14:tracePt t="14995" x="2100263" y="2322513"/>
          <p14:tracePt t="15021" x="2108200" y="2322513"/>
          <p14:tracePt t="15033" x="2117725" y="2322513"/>
          <p14:tracePt t="15072" x="2125663" y="2322513"/>
          <p14:tracePt t="15103" x="2135188" y="2322513"/>
          <p14:tracePt t="15126" x="2143125" y="2322513"/>
          <p14:tracePt t="15153" x="2151063" y="2322513"/>
          <p14:tracePt t="15178" x="2168525" y="2332038"/>
          <p14:tracePt t="15200" x="2178050" y="2332038"/>
          <p14:tracePt t="15225" x="2193925" y="2332038"/>
          <p14:tracePt t="15236" x="2228850" y="2349500"/>
          <p14:tracePt t="15259" x="2246313" y="2349500"/>
          <p14:tracePt t="15282" x="2263775" y="2357438"/>
          <p14:tracePt t="15294" x="2279650" y="2357438"/>
          <p14:tracePt t="15321" x="2297113" y="2357438"/>
          <p14:tracePt t="15333" x="2306638" y="2357438"/>
          <p14:tracePt t="15346" x="2322513" y="2357438"/>
          <p14:tracePt t="15346" x="2339975" y="2357438"/>
          <p14:tracePt t="15366" x="2349500" y="2357438"/>
          <p14:tracePt t="15386" x="2374900" y="2365375"/>
          <p14:tracePt t="15406" x="2417763" y="2365375"/>
          <p14:tracePt t="15426" x="2425700" y="2374900"/>
          <p14:tracePt t="15446" x="2451100" y="2374900"/>
          <p14:tracePt t="15466" x="2460625" y="2374900"/>
          <p14:tracePt t="15486" x="2478088" y="2374900"/>
          <p14:tracePt t="15506" x="2528888" y="2374900"/>
          <p14:tracePt t="15526" x="2554288" y="2374900"/>
          <p14:tracePt t="15546" x="2579688" y="2374900"/>
          <p14:tracePt t="15566" x="2622550" y="2374900"/>
          <p14:tracePt t="15586" x="2657475" y="2374900"/>
          <p14:tracePt t="15606" x="2692400" y="2374900"/>
          <p14:tracePt t="15626" x="2743200" y="2374900"/>
          <p14:tracePt t="15646" x="2778125" y="2374900"/>
          <p14:tracePt t="15666" x="2811463" y="2374900"/>
          <p14:tracePt t="15686" x="2854325" y="2374900"/>
          <p14:tracePt t="15706" x="2871788" y="2374900"/>
          <p14:tracePt t="15726" x="2914650" y="2374900"/>
          <p14:tracePt t="15746" x="3000375" y="2374900"/>
          <p14:tracePt t="15791" x="3035300" y="2374900"/>
          <p14:tracePt t="15791" x="3043238" y="2374900"/>
          <p14:tracePt t="15826" x="3068638" y="2374900"/>
          <p14:tracePt t="15838" x="3086100" y="2374900"/>
          <p14:tracePt t="15853" x="3094038" y="2374900"/>
          <p14:tracePt t="15874" x="3103563" y="2374900"/>
          <p14:tracePt t="15912" x="3111500" y="2374900"/>
          <p14:tracePt t="15953" x="3121025" y="2374900"/>
          <p14:tracePt t="15975" x="3128963" y="2374900"/>
          <p14:tracePt t="16085" x="3136900" y="2374900"/>
          <p14:tracePt t="16368" x="3146425" y="2374900"/>
          <p14:tracePt t="16491" x="3154363" y="2374900"/>
          <p14:tracePt t="16515" x="3163888" y="2374900"/>
          <p14:tracePt t="16544" x="3189288" y="2374900"/>
          <p14:tracePt t="16555" x="3197225" y="2374900"/>
          <p14:tracePt t="16582" x="3214688" y="2374900"/>
          <p14:tracePt t="16582" x="3222625" y="2374900"/>
          <p14:tracePt t="16605" x="3232150" y="2374900"/>
          <p14:tracePt t="16617" x="3240088" y="2374900"/>
          <p14:tracePt t="16644" x="3249613" y="2374900"/>
          <p14:tracePt t="16657" x="3275013" y="2374900"/>
          <p14:tracePt t="16681" x="3282950" y="2374900"/>
          <p14:tracePt t="16707" x="3308350" y="2374900"/>
          <p14:tracePt t="16719" x="3317875" y="2374900"/>
          <p14:tracePt t="16743" x="3343275" y="2365375"/>
          <p14:tracePt t="16771" x="3378200" y="2365375"/>
          <p14:tracePt t="16781" x="3411538" y="2357438"/>
          <p14:tracePt t="16807" x="3446463" y="2357438"/>
          <p14:tracePt t="16819" x="3479800" y="2349500"/>
          <p14:tracePt t="16829" x="3497263" y="2349500"/>
          <p14:tracePt t="16846" x="3540125" y="2349500"/>
          <p14:tracePt t="16854" x="3557588" y="2349500"/>
          <p14:tracePt t="16867" x="3592513" y="2349500"/>
          <p14:tracePt t="16886" x="3635375" y="2339975"/>
          <p14:tracePt t="16906" x="3686175" y="2339975"/>
          <p14:tracePt t="16927" x="3729038" y="2332038"/>
          <p14:tracePt t="16946" x="3789363" y="2332038"/>
          <p14:tracePt t="16967" x="3832225" y="2322513"/>
          <p14:tracePt t="16986" x="3883025" y="2314575"/>
          <p14:tracePt t="17006" x="3900488" y="2314575"/>
          <p14:tracePt t="17027" x="3986213" y="2306638"/>
          <p14:tracePt t="17070" x="4029075" y="2306638"/>
          <p14:tracePt t="17087" x="4054475" y="2297113"/>
          <p14:tracePt t="17088" x="4079875" y="2297113"/>
          <p14:tracePt t="17106" x="4114800" y="2297113"/>
          <p14:tracePt t="17127" x="4183063" y="2289175"/>
          <p14:tracePt t="17146" x="4217988" y="2289175"/>
          <p14:tracePt t="17167" x="4268788" y="2279650"/>
          <p14:tracePt t="17187" x="4303713" y="2279650"/>
          <p14:tracePt t="17206" x="4321175" y="2279650"/>
          <p14:tracePt t="17227" x="4354513" y="2279650"/>
          <p14:tracePt t="17246" x="4389438" y="2279650"/>
          <p14:tracePt t="17293" x="4406900" y="2279650"/>
          <p14:tracePt t="17306" x="4432300" y="2279650"/>
          <p14:tracePt t="17315" x="4440238" y="2271713"/>
          <p14:tracePt t="17327" x="4449763" y="2271713"/>
          <p14:tracePt t="17346" x="4483100" y="2271713"/>
          <p14:tracePt t="17366" x="4500563" y="2271713"/>
          <p14:tracePt t="17386" x="4525963" y="2271713"/>
          <p14:tracePt t="17406" x="4535488" y="2271713"/>
          <p14:tracePt t="17426" x="4543425" y="2271713"/>
          <p14:tracePt t="17446" x="4560888" y="2271713"/>
          <p14:tracePt t="17466" x="4568825" y="2271713"/>
          <p14:tracePt t="17487" x="4578350" y="2271713"/>
          <p14:tracePt t="17506" x="4586288" y="2271713"/>
          <p14:tracePt t="17526" x="4594225" y="2271713"/>
          <p14:tracePt t="17613" x="4603750" y="2271713"/>
          <p14:tracePt t="17647" x="4611688" y="2271713"/>
          <p14:tracePt t="17754" x="4621213" y="2271713"/>
          <p14:tracePt t="17847" x="4629150" y="2271713"/>
          <p14:tracePt t="17897" x="4637088" y="2271713"/>
          <p14:tracePt t="17969" x="4646613" y="2271713"/>
          <p14:tracePt t="18019" x="4654550" y="2271713"/>
          <p14:tracePt t="18064" x="4664075" y="2271713"/>
          <p14:tracePt t="18104" x="4672013" y="2271713"/>
          <p14:tracePt t="18115" x="4672013" y="2279650"/>
          <p14:tracePt t="18139" x="4679950" y="2279650"/>
          <p14:tracePt t="18212" x="4689475" y="2279650"/>
          <p14:tracePt t="18260" x="4697413" y="2279650"/>
          <p14:tracePt t="18367" x="4706938" y="2279650"/>
          <p14:tracePt t="18401" x="4714875" y="2279650"/>
          <p14:tracePt t="18439" x="4722813" y="2279650"/>
          <p14:tracePt t="18439" x="0" y="0"/>
        </p14:tracePtLst>
        <p14:tracePtLst>
          <p14:tracePt t="65116" x="3068638" y="4208463"/>
          <p14:tracePt t="65267" x="3060700" y="4208463"/>
          <p14:tracePt t="65296" x="3051175" y="4208463"/>
          <p14:tracePt t="65306" x="3043238" y="4208463"/>
          <p14:tracePt t="65353" x="3035300" y="4217988"/>
          <p14:tracePt t="65468" x="3017838" y="4217988"/>
          <p14:tracePt t="65509" x="3008313" y="4217988"/>
          <p14:tracePt t="65559" x="3000375" y="4217988"/>
          <p14:tracePt t="65585" x="2992438" y="4208463"/>
          <p14:tracePt t="65632" x="2974975" y="4208463"/>
          <p14:tracePt t="65814" x="2974975" y="4200525"/>
          <p14:tracePt t="65821" x="2982913" y="4192588"/>
          <p14:tracePt t="65854" x="3000375" y="4192588"/>
          <p14:tracePt t="65867" x="3035300" y="4192588"/>
          <p14:tracePt t="65878" x="3051175" y="4192588"/>
          <p14:tracePt t="65890" x="3086100" y="4192588"/>
          <p14:tracePt t="65916" x="3146425" y="4192588"/>
          <p14:tracePt t="65931" x="3163888" y="4183063"/>
          <p14:tracePt t="65931" x="3189288" y="4183063"/>
          <p14:tracePt t="66031" x="3206750" y="4183063"/>
          <p14:tracePt t="66055" x="3232150" y="4183063"/>
          <p14:tracePt t="66068" x="3249613" y="4183063"/>
          <p14:tracePt t="66078" x="3282950" y="4183063"/>
          <p14:tracePt t="66105" x="3317875" y="4183063"/>
          <p14:tracePt t="66119" x="3351213" y="4183063"/>
          <p14:tracePt t="66139" x="3368675" y="4183063"/>
          <p14:tracePt t="66168" x="3394075" y="4183063"/>
          <p14:tracePt t="66179" x="3429000" y="4183063"/>
          <p14:tracePt t="66199" x="3436938" y="4183063"/>
          <p14:tracePt t="66199" x="3454400" y="4183063"/>
          <p14:tracePt t="66233" x="3463925" y="4183063"/>
          <p14:tracePt t="66311" x="3479800" y="4183063"/>
          <p14:tracePt t="66344" x="3497263" y="4183063"/>
          <p14:tracePt t="66368" x="3514725" y="4183063"/>
          <p14:tracePt t="66391" x="3522663" y="4183063"/>
          <p14:tracePt t="66469" x="3522663" y="4192588"/>
          <p14:tracePt t="66518" x="3532188" y="4192588"/>
          <p14:tracePt t="66606" x="3506788" y="4208463"/>
          <p14:tracePt t="66618" x="3479800" y="4217988"/>
          <p14:tracePt t="66641" x="3436938" y="4217988"/>
          <p14:tracePt t="66642" x="3421063" y="4217988"/>
          <p14:tracePt t="66654" x="3403600" y="4217988"/>
          <p14:tracePt t="66671" x="3360738" y="4217988"/>
          <p14:tracePt t="66691" x="3317875" y="4217988"/>
          <p14:tracePt t="66711" x="3265488" y="4217988"/>
          <p14:tracePt t="66752" x="3249613" y="4217988"/>
          <p14:tracePt t="66753" x="3214688" y="4217988"/>
          <p14:tracePt t="66771" x="3154363" y="4225925"/>
          <p14:tracePt t="66815" x="3146425" y="4225925"/>
          <p14:tracePt t="66818" x="3128963" y="4225925"/>
          <p14:tracePt t="66831" x="3086100" y="4225925"/>
          <p14:tracePt t="66878" x="3051175" y="4225925"/>
          <p14:tracePt t="66891" x="3043238" y="4225925"/>
          <p14:tracePt t="66891" x="3035300" y="4225925"/>
          <p14:tracePt t="66910" x="2992438" y="4225925"/>
          <p14:tracePt t="66931" x="2982913" y="4235450"/>
          <p14:tracePt t="66951" x="2957513" y="4235450"/>
          <p14:tracePt t="67117" x="2965450" y="4235450"/>
          <p14:tracePt t="67139" x="2982913" y="4243388"/>
          <p14:tracePt t="67155" x="3017838" y="4243388"/>
          <p14:tracePt t="67166" x="3035300" y="4243388"/>
          <p14:tracePt t="67191" x="3068638" y="4251325"/>
          <p14:tracePt t="67204" x="3128963" y="4251325"/>
          <p14:tracePt t="67218" x="3154363" y="4251325"/>
          <p14:tracePt t="67240" x="3222625" y="4251325"/>
          <p14:tracePt t="67253" x="3282950" y="4260850"/>
          <p14:tracePt t="67253" x="3300413" y="4260850"/>
          <p14:tracePt t="67276" x="3360738" y="4268788"/>
          <p14:tracePt t="67291" x="3378200" y="4268788"/>
          <p14:tracePt t="67310" x="3436938" y="4278313"/>
          <p14:tracePt t="67658" x="3446463" y="4278313"/>
          <p14:tracePt t="67692" x="3479800" y="4260850"/>
          <p14:tracePt t="6769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Fourier Series </a:t>
            </a:r>
            <a:r>
              <a:rPr lang="en-US" dirty="0" smtClean="0"/>
              <a:t>III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Frequency shift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𝑗𝑀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/>
                  <a:t>		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𝑗𝑀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]↔</m:t>
                    </m:r>
                    <m:sSub>
                      <m:sSub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Time reversal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(−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	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b="0" dirty="0" smtClean="0">
                  <a:ea typeface="Cambria Math"/>
                </a:endParaRPr>
              </a:p>
              <a:p>
                <a:pPr lvl="1"/>
                <a:r>
                  <a:rPr lang="en-US" dirty="0" smtClean="0"/>
                  <a:t>Proof</a:t>
                </a:r>
              </a:p>
              <a:p>
                <a:pPr lvl="2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(−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nary>
                  </m:oMath>
                </a14:m>
                <a:endParaRPr lang="en-US" b="0" dirty="0" smtClean="0"/>
              </a:p>
              <a:p>
                <a:pPr lvl="3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=−</m:t>
                    </m:r>
                    <m:r>
                      <a:rPr lang="en-US" b="0" i="1" smtClean="0">
                        <a:latin typeface="Cambria Math"/>
                      </a:rPr>
                      <m:t>𝑘</m:t>
                    </m:r>
                  </m:oMath>
                </a14:m>
                <a:endParaRPr lang="en-US" b="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𝑗𝑚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𝑗𝑘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b="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16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81"/>
    </mc:Choice>
    <mc:Fallback>
      <p:transition spd="slow" advTm="11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438" x="3522663" y="5751513"/>
          <p14:tracePt t="102595" x="3532188" y="5751513"/>
          <p14:tracePt t="102605" x="3532188" y="5761038"/>
          <p14:tracePt t="102639" x="3549650" y="5761038"/>
          <p14:tracePt t="102664" x="3592513" y="5761038"/>
          <p14:tracePt t="102676" x="3608388" y="5761038"/>
          <p14:tracePt t="102686" x="3651250" y="5761038"/>
          <p14:tracePt t="102714" x="3711575" y="5761038"/>
          <p14:tracePt t="102719" x="3806825" y="5761038"/>
          <p14:tracePt t="102734" x="3935413" y="5778500"/>
          <p14:tracePt t="102776" x="4037013" y="5794375"/>
          <p14:tracePt t="102776" x="4079875" y="5794375"/>
          <p14:tracePt t="102794" x="4175125" y="5811838"/>
          <p14:tracePt t="102814" x="4294188" y="5829300"/>
          <p14:tracePt t="102834" x="4389438" y="5846763"/>
          <p14:tracePt t="102854" x="4475163" y="5854700"/>
          <p14:tracePt t="102874" x="4568825" y="5872163"/>
          <p14:tracePt t="102894" x="4664075" y="5880100"/>
          <p14:tracePt t="102914" x="4732338" y="5889625"/>
          <p14:tracePt t="102934" x="4792663" y="5889625"/>
          <p14:tracePt t="102954" x="4937125" y="5897563"/>
          <p14:tracePt t="102974" x="4954588" y="5907088"/>
          <p14:tracePt t="102994" x="5014913" y="5907088"/>
          <p14:tracePt t="103014" x="5075238" y="5915025"/>
          <p14:tracePt t="103034" x="5151438" y="5922963"/>
          <p14:tracePt t="103074" x="5211763" y="5932488"/>
          <p14:tracePt t="103074" x="5272088" y="5932488"/>
          <p14:tracePt t="103094" x="5314950" y="5932488"/>
          <p14:tracePt t="103136" x="5357813" y="5932488"/>
          <p14:tracePt t="103136" x="5418138" y="5932488"/>
          <p14:tracePt t="103155" x="5478463" y="5932488"/>
          <p14:tracePt t="103197" x="5511800" y="5932488"/>
          <p14:tracePt t="103224" x="5564188" y="5932488"/>
          <p14:tracePt t="103241" x="5580063" y="5932488"/>
          <p14:tracePt t="103259" x="5607050" y="5922963"/>
          <p14:tracePt t="103425" x="5597525" y="5922963"/>
          <p14:tracePt t="103452" x="5580063" y="5915025"/>
          <p14:tracePt t="103464" x="5554663" y="5907088"/>
          <p14:tracePt t="103476" x="5546725" y="5907088"/>
          <p14:tracePt t="103502" x="5529263" y="5907088"/>
          <p14:tracePt t="103516" x="5494338" y="5907088"/>
          <p14:tracePt t="103516" x="5478463" y="5897563"/>
          <p14:tracePt t="103534" x="5435600" y="5897563"/>
          <p14:tracePt t="103554" x="5426075" y="5889625"/>
          <p14:tracePt t="103574" x="5392738" y="5889625"/>
          <p14:tracePt t="103594" x="5383213" y="5889625"/>
          <p14:tracePt t="103635" x="5365750" y="5889625"/>
          <p14:tracePt t="103635" x="5357813" y="5889625"/>
          <p14:tracePt t="103728" x="5349875" y="5889625"/>
          <p14:tracePt t="103752" x="5322888" y="5889625"/>
          <p14:tracePt t="103775" x="5314950" y="5889625"/>
          <p14:tracePt t="103800" x="5297488" y="5889625"/>
          <p14:tracePt t="103813" x="5289550" y="5889625"/>
          <p14:tracePt t="103825" x="5280025" y="5889625"/>
          <p14:tracePt t="103835" x="5272088" y="5889625"/>
          <p14:tracePt t="103858" x="5264150" y="5889625"/>
          <p14:tracePt t="104084" x="5254625" y="5889625"/>
          <p14:tracePt t="104133" x="5254625" y="5880100"/>
          <p14:tracePt t="104433" x="5246688" y="5880100"/>
          <p14:tracePt t="104559" x="5246688" y="5872163"/>
          <p14:tracePt t="104614" x="5237163" y="5872163"/>
          <p14:tracePt t="105171" x="5246688" y="5872163"/>
          <p14:tracePt t="105316" x="5254625" y="5872163"/>
          <p14:tracePt t="105535" x="5254625" y="5864225"/>
          <p14:tracePt t="105644" x="5264150" y="5864225"/>
          <p14:tracePt t="105934" x="5272088" y="5864225"/>
          <p14:tracePt t="106041" x="5272088" y="5854700"/>
          <p14:tracePt t="106249" x="5280025" y="5854700"/>
          <p14:tracePt t="107149" x="5272088" y="5854700"/>
          <p14:tracePt t="107334" x="5264150" y="5846763"/>
          <p14:tracePt t="107409" x="5254625" y="5846763"/>
          <p14:tracePt t="107434" x="5246688" y="5846763"/>
          <p14:tracePt t="107583" x="5237163" y="5846763"/>
          <p14:tracePt t="107690" x="5229225" y="5846763"/>
          <p14:tracePt t="107792" x="5229225" y="5837238"/>
          <p14:tracePt t="107792" x="5221288" y="5837238"/>
          <p14:tracePt t="107899" x="5211763" y="5837238"/>
          <p14:tracePt t="108703" x="5221288" y="5837238"/>
          <p14:tracePt t="108741" x="5229225" y="5837238"/>
          <p14:tracePt t="108752" x="5237163" y="5837238"/>
          <p14:tracePt t="108757" x="5254625" y="5829300"/>
          <p14:tracePt t="108793" x="5289550" y="5829300"/>
          <p14:tracePt t="108794" x="5297488" y="5821363"/>
          <p14:tracePt t="108813" x="5340350" y="5821363"/>
          <p14:tracePt t="108853" x="5375275" y="5821363"/>
          <p14:tracePt t="108853" x="5392738" y="5821363"/>
          <p14:tracePt t="108873" x="5408613" y="5821363"/>
          <p14:tracePt t="108915" x="5418138" y="5821363"/>
          <p14:tracePt t="108967" x="5426075" y="5811838"/>
          <p14:tracePt t="10910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Fourier Series </a:t>
            </a:r>
            <a:r>
              <a:rPr lang="en-US" dirty="0" smtClean="0"/>
              <a:t>IV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Periodic convolution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𝜏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r>
                          <a:rPr lang="en-US" b="0" i="1" smtClean="0">
                            <a:latin typeface="Cambria Math"/>
                          </a:rPr>
                          <m:t>𝜏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↔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𝑇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	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  <m:r>
                          <a:rPr lang="en-US" b="0" i="1" smtClean="0">
                            <a:latin typeface="Cambria Math"/>
                          </a:rPr>
                          <m:t>=&lt;</m:t>
                        </m:r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  <m:r>
                          <a:rPr lang="en-US" b="0" i="1" smtClean="0">
                            <a:latin typeface="Cambria Math"/>
                          </a:rPr>
                          <m:t>]</m:t>
                        </m:r>
                      </m:e>
                    </m:nary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 smtClean="0"/>
                  <a:t>Multiplication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𝑙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𝑙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 smtClean="0"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𝑙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=&lt;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&gt;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𝑙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∗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b="0" dirty="0" smtClean="0">
                  <a:ea typeface="Cambria Math"/>
                </a:endParaRPr>
              </a:p>
              <a:p>
                <a:pPr lvl="2"/>
                <a:r>
                  <a:rPr lang="en-US" dirty="0" smtClean="0"/>
                  <a:t>Over a single period (since DT FS is periodic)</a:t>
                </a:r>
              </a:p>
              <a:p>
                <a:r>
                  <a:rPr lang="en-US" dirty="0" smtClean="0"/>
                  <a:t>Dual property</a:t>
                </a:r>
              </a:p>
              <a:p>
                <a:pPr lvl="1"/>
                <a:r>
                  <a:rPr lang="en-US" dirty="0" smtClean="0"/>
                  <a:t>Convolution in the time domain = multiplication in the frequency domain</a:t>
                </a:r>
              </a:p>
              <a:p>
                <a:pPr lvl="1"/>
                <a:r>
                  <a:rPr lang="en-US" dirty="0" smtClean="0"/>
                  <a:t>Multiplication in the time domain = convolution in the frequency domain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2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77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249"/>
    </mc:Choice>
    <mc:Fallback>
      <p:transition spd="slow" advTm="10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42" x="4868863" y="2279650"/>
          <p14:tracePt t="24401" x="4860925" y="2279650"/>
          <p14:tracePt t="24423" x="4851400" y="2279650"/>
          <p14:tracePt t="24436" x="4843463" y="2279650"/>
          <p14:tracePt t="24501" x="4826000" y="2279650"/>
          <p14:tracePt t="24542" x="4808538" y="2279650"/>
          <p14:tracePt t="24589" x="4800600" y="2279650"/>
          <p14:tracePt t="24601" x="4783138" y="2279650"/>
          <p14:tracePt t="24626" x="4775200" y="2289175"/>
          <p14:tracePt t="24653" x="4765675" y="2289175"/>
          <p14:tracePt t="24680" x="4757738" y="2289175"/>
          <p14:tracePt t="24740" x="4740275" y="2289175"/>
          <p14:tracePt t="24765" x="4732338" y="2289175"/>
          <p14:tracePt t="24778" x="4714875" y="2289175"/>
          <p14:tracePt t="24790" x="4697413" y="2289175"/>
          <p14:tracePt t="24803" x="4679950" y="2297113"/>
          <p14:tracePt t="24803" x="4672013" y="2297113"/>
          <p14:tracePt t="24821" x="4654550" y="2297113"/>
          <p14:tracePt t="24841" x="4646613" y="2297113"/>
          <p14:tracePt t="24861" x="4621213" y="2297113"/>
          <p14:tracePt t="24881" x="4611688" y="2297113"/>
          <p14:tracePt t="24902" x="4603750" y="2297113"/>
          <p14:tracePt t="24921" x="4586288" y="2297113"/>
          <p14:tracePt t="24962" x="4578350" y="2297113"/>
          <p14:tracePt t="24962" x="4560888" y="2297113"/>
          <p14:tracePt t="24981" x="4551363" y="2297113"/>
          <p14:tracePt t="25023" x="4543425" y="2297113"/>
          <p14:tracePt t="25027" x="4535488" y="2297113"/>
          <p14:tracePt t="25041" x="4525963" y="2297113"/>
          <p14:tracePt t="25061" x="4518025" y="2306638"/>
          <p14:tracePt t="25180" x="4535488" y="2306638"/>
          <p14:tracePt t="25205" x="4551363" y="2306638"/>
          <p14:tracePt t="25218" x="4586288" y="2306638"/>
          <p14:tracePt t="25231" x="4603750" y="2306638"/>
          <p14:tracePt t="25231" x="4646613" y="2314575"/>
          <p14:tracePt t="25266" x="4714875" y="2314575"/>
          <p14:tracePt t="25282" x="4765675" y="2322513"/>
          <p14:tracePt t="25287" x="4792663" y="2322513"/>
          <p14:tracePt t="25303" x="4843463" y="2322513"/>
          <p14:tracePt t="25322" x="4911725" y="2332038"/>
          <p14:tracePt t="25342" x="4964113" y="2339975"/>
          <p14:tracePt t="25362" x="4979988" y="2339975"/>
          <p14:tracePt t="25382" x="5022850" y="2349500"/>
          <p14:tracePt t="25402" x="5040313" y="2349500"/>
          <p14:tracePt t="25422" x="5049838" y="2349500"/>
          <p14:tracePt t="25442" x="5092700" y="2357438"/>
          <p14:tracePt t="25462" x="5126038" y="2365375"/>
          <p14:tracePt t="25482" x="5151438" y="2365375"/>
          <p14:tracePt t="25502" x="5160963" y="2365375"/>
          <p14:tracePt t="25522" x="5168900" y="2365375"/>
          <p14:tracePt t="25542" x="5186363" y="2365375"/>
          <p14:tracePt t="25685" x="5178425" y="2365375"/>
          <p14:tracePt t="25699" x="5151438" y="2365375"/>
          <p14:tracePt t="25710" x="5135563" y="2365375"/>
          <p14:tracePt t="25725" x="5092700" y="2365375"/>
          <p14:tracePt t="25748" x="5057775" y="2365375"/>
          <p14:tracePt t="25763" x="5022850" y="2365375"/>
          <p14:tracePt t="25763" x="5006975" y="2365375"/>
          <p14:tracePt t="25782" x="4972050" y="2365375"/>
          <p14:tracePt t="25802" x="4937125" y="2365375"/>
          <p14:tracePt t="25822" x="4878388" y="2365375"/>
          <p14:tracePt t="25865" x="4835525" y="2365375"/>
          <p14:tracePt t="25877" x="4800600" y="2365375"/>
          <p14:tracePt t="25886" x="4740275" y="2374900"/>
          <p14:tracePt t="25925" x="4714875" y="2374900"/>
          <p14:tracePt t="25935" x="4706938" y="2374900"/>
          <p14:tracePt t="25935" x="4679950" y="2374900"/>
          <p14:tracePt t="25951" x="4672013" y="2374900"/>
          <p14:tracePt t="25987" x="4646613" y="2374900"/>
          <p14:tracePt t="25987" x="4621213" y="2374900"/>
          <p14:tracePt t="26024" x="4578350" y="2374900"/>
          <p14:tracePt t="26024" x="4551363" y="2374900"/>
          <p14:tracePt t="26042" x="4535488" y="2374900"/>
          <p14:tracePt t="26062" x="4492625" y="2374900"/>
          <p14:tracePt t="26081" x="4483100" y="2374900"/>
          <p14:tracePt t="26102" x="4465638" y="2374900"/>
          <p14:tracePt t="26147" x="4457700" y="2374900"/>
          <p14:tracePt t="26491" x="4475163" y="2374900"/>
          <p14:tracePt t="26502" x="4492625" y="2374900"/>
          <p14:tracePt t="26527" x="4500563" y="2374900"/>
          <p14:tracePt t="26541" x="4508500" y="2374900"/>
          <p14:tracePt t="26544" x="4535488" y="2374900"/>
          <p14:tracePt t="26562" x="4551363" y="2374900"/>
          <p14:tracePt t="26582" x="4568825" y="2374900"/>
          <p14:tracePt t="26601" x="4578350" y="2374900"/>
          <p14:tracePt t="26621" x="4586288" y="2374900"/>
          <p14:tracePt t="26700" x="4594225" y="2374900"/>
          <p14:tracePt t="26844" x="4594225" y="2365375"/>
          <p14:tracePt t="26870" x="4578350" y="2365375"/>
          <p14:tracePt t="26883" x="4568825" y="2365375"/>
          <p14:tracePt t="26893" x="4551363" y="2357438"/>
          <p14:tracePt t="26918" x="4525963" y="2357438"/>
          <p14:tracePt t="26928" x="4518025" y="2357438"/>
          <p14:tracePt t="26954" x="4492625" y="2357438"/>
          <p14:tracePt t="26968" x="4483100" y="2357438"/>
          <p14:tracePt t="26981" x="4475163" y="2357438"/>
          <p14:tracePt t="27017" x="4465638" y="2357438"/>
          <p14:tracePt t="27027" x="4457700" y="2349500"/>
          <p14:tracePt t="27065" x="4449763" y="2349500"/>
          <p14:tracePt t="27163" x="4432300" y="2349500"/>
          <p14:tracePt t="27228" x="4422775" y="2349500"/>
          <p14:tracePt t="27253" x="4406900" y="2349500"/>
          <p14:tracePt t="27265" x="4397375" y="2349500"/>
          <p14:tracePt t="27277" x="4389438" y="2349500"/>
          <p14:tracePt t="27289" x="4371975" y="2349500"/>
          <p14:tracePt t="27313" x="4346575" y="2349500"/>
          <p14:tracePt t="27325" x="4337050" y="2349500"/>
          <p14:tracePt t="27325" x="4329113" y="2349500"/>
          <p14:tracePt t="27363" x="4321175" y="2349500"/>
          <p14:tracePt t="27374" x="4311650" y="2349500"/>
          <p14:tracePt t="27400" x="4303713" y="2349500"/>
          <p14:tracePt t="27411" x="4286250" y="2339975"/>
          <p14:tracePt t="27447" x="4278313" y="2339975"/>
          <p14:tracePt t="27488" x="4268788" y="2339975"/>
          <p14:tracePt t="27852" x="4260850" y="2339975"/>
          <p14:tracePt t="27875" x="4251325" y="2339975"/>
          <p14:tracePt t="27895" x="4243388" y="2339975"/>
          <p14:tracePt t="27921" x="4235450" y="2339975"/>
          <p14:tracePt t="27944" x="4225925" y="2339975"/>
          <p14:tracePt t="27993" x="4217988" y="2339975"/>
          <p14:tracePt t="28200" x="4217988" y="2332038"/>
          <p14:tracePt t="28411" x="4208463" y="2332038"/>
          <p14:tracePt t="28445" x="4208463" y="2322513"/>
          <p14:tracePt t="28647" x="4225925" y="2322513"/>
          <p14:tracePt t="28708" x="4235450" y="2322513"/>
          <p14:tracePt t="28718" x="4251325" y="2322513"/>
          <p14:tracePt t="28743" x="4260850" y="2314575"/>
          <p14:tracePt t="28780" x="4268788" y="2314575"/>
          <p14:tracePt t="28848" x="4278313" y="2314575"/>
          <p14:tracePt t="28956" x="4278313" y="2306638"/>
          <p14:tracePt t="29170" x="4278313" y="2314575"/>
          <p14:tracePt t="29193" x="4278313" y="2322513"/>
          <p14:tracePt t="29392" x="0" y="0"/>
        </p14:tracePtLst>
        <p14:tracePtLst>
          <p14:tracePt t="33556" x="4397375" y="2193925"/>
          <p14:tracePt t="33629" x="4397375" y="2185988"/>
          <p14:tracePt t="33837" x="4406900" y="2185988"/>
          <p14:tracePt t="33860" x="4422775" y="2185988"/>
          <p14:tracePt t="33872" x="4449763" y="2185988"/>
          <p14:tracePt t="33944" x="4457700" y="2203450"/>
          <p14:tracePt t="34027" x="4465638" y="2211388"/>
          <p14:tracePt t="34062" x="4475163" y="2220913"/>
          <p14:tracePt t="34073" x="4483100" y="2220913"/>
          <p14:tracePt t="34099" x="4508500" y="2236788"/>
          <p14:tracePt t="34110" x="4543425" y="2236788"/>
          <p14:tracePt t="34126" x="4586288" y="2246313"/>
          <p14:tracePt t="34157" x="4654550" y="2263775"/>
          <p14:tracePt t="34167" x="4672013" y="2263775"/>
          <p14:tracePt t="34192" x="4732338" y="2279650"/>
          <p14:tracePt t="34206" x="4765675" y="2279650"/>
          <p14:tracePt t="34226" x="4783138" y="2289175"/>
          <p14:tracePt t="34239" x="4792663" y="2289175"/>
          <p14:tracePt t="34239" x="4818063" y="2289175"/>
          <p14:tracePt t="34258" x="4860925" y="2297113"/>
          <p14:tracePt t="34279" x="4878388" y="2297113"/>
          <p14:tracePt t="34299" x="4886325" y="2297113"/>
          <p14:tracePt t="34318" x="4894263" y="2297113"/>
          <p14:tracePt t="34390" x="4894263" y="2306638"/>
          <p14:tracePt t="34415" x="4878388" y="2306638"/>
          <p14:tracePt t="34427" x="4860925" y="2314575"/>
          <p14:tracePt t="34438" x="4775200" y="2332038"/>
          <p14:tracePt t="34460" x="4679950" y="2339975"/>
          <p14:tracePt t="34465" x="4586288" y="2349500"/>
          <p14:tracePt t="34478" x="4543425" y="2349500"/>
          <p14:tracePt t="34499" x="4440238" y="2357438"/>
          <p14:tracePt t="34518" x="4278313" y="2357438"/>
          <p14:tracePt t="34539" x="4064000" y="2365375"/>
          <p14:tracePt t="34558" x="3960813" y="2365375"/>
          <p14:tracePt t="34579" x="3771900" y="2374900"/>
          <p14:tracePt t="34599" x="3660775" y="2374900"/>
          <p14:tracePt t="34618" x="3532188" y="2392363"/>
          <p14:tracePt t="34638" x="3436938" y="2400300"/>
          <p14:tracePt t="34685" x="3343275" y="2400300"/>
          <p14:tracePt t="34692" x="3265488" y="2400300"/>
          <p14:tracePt t="34699" x="3222625" y="2400300"/>
          <p14:tracePt t="34718" x="3154363" y="2400300"/>
          <p14:tracePt t="34738" x="3086100" y="2400300"/>
          <p14:tracePt t="34758" x="2974975" y="2400300"/>
          <p14:tracePt t="34779" x="2897188" y="2400300"/>
          <p14:tracePt t="34799" x="2820988" y="2400300"/>
          <p14:tracePt t="34818" x="2751138" y="2400300"/>
          <p14:tracePt t="34839" x="2692400" y="2400300"/>
          <p14:tracePt t="34858" x="2614613" y="2400300"/>
          <p14:tracePt t="34879" x="2546350" y="2400300"/>
          <p14:tracePt t="34898" x="2460625" y="2400300"/>
          <p14:tracePt t="34918" x="2357438" y="2400300"/>
          <p14:tracePt t="34938" x="2279650" y="2400300"/>
          <p14:tracePt t="34959" x="2271713" y="2400300"/>
          <p14:tracePt t="34978" x="2151063" y="2400300"/>
          <p14:tracePt t="34998" x="2135188" y="2400300"/>
          <p14:tracePt t="35018" x="2006600" y="2400300"/>
          <p14:tracePt t="35060" x="1946275" y="2400300"/>
          <p14:tracePt t="35060" x="1920875" y="2400300"/>
          <p14:tracePt t="35078" x="1868488" y="2400300"/>
          <p14:tracePt t="35098" x="1843088" y="2400300"/>
          <p14:tracePt t="35118" x="1800225" y="2392363"/>
          <p14:tracePt t="35138" x="1731963" y="2374900"/>
          <p14:tracePt t="35158" x="1697038" y="2365375"/>
          <p14:tracePt t="35178" x="1636713" y="2365375"/>
          <p14:tracePt t="35198" x="1593850" y="2357438"/>
          <p14:tracePt t="35218" x="1550988" y="2357438"/>
          <p14:tracePt t="35239" x="1525588" y="2357438"/>
          <p14:tracePt t="35258" x="1474788" y="2357438"/>
          <p14:tracePt t="35278" x="1414463" y="2349500"/>
          <p14:tracePt t="35299" x="1397000" y="2349500"/>
          <p14:tracePt t="35318" x="1389063" y="2349500"/>
          <p14:tracePt t="35359" x="1371600" y="2339975"/>
          <p14:tracePt t="35360" x="1346200" y="2339975"/>
          <p14:tracePt t="35561" x="1354138" y="2332038"/>
          <p14:tracePt t="35581" x="1371600" y="2332038"/>
          <p14:tracePt t="35599" x="1406525" y="2332038"/>
          <p14:tracePt t="35623" x="1439863" y="2332038"/>
          <p14:tracePt t="35633" x="1457325" y="2332038"/>
          <p14:tracePt t="35658" x="1508125" y="2332038"/>
          <p14:tracePt t="35668" x="1560513" y="2332038"/>
          <p14:tracePt t="35678" x="1620838" y="2332038"/>
          <p14:tracePt t="35686" x="1646238" y="2332038"/>
          <p14:tracePt t="35720" x="1697038" y="2339975"/>
          <p14:tracePt t="35721" x="1757363" y="2339975"/>
          <p14:tracePt t="35738" x="1843088" y="2339975"/>
          <p14:tracePt t="35780" x="1893888" y="2349500"/>
          <p14:tracePt t="35784" x="1946275" y="2357438"/>
          <p14:tracePt t="35798" x="1954213" y="2357438"/>
          <p14:tracePt t="35818" x="2006600" y="2365375"/>
          <p14:tracePt t="35838" x="2057400" y="2365375"/>
          <p14:tracePt t="35858" x="2135188" y="2382838"/>
          <p14:tracePt t="35878" x="2193925" y="2382838"/>
          <p14:tracePt t="35898" x="2254250" y="2392363"/>
          <p14:tracePt t="35918" x="2314575" y="2400300"/>
          <p14:tracePt t="35959" x="2365375" y="2408238"/>
          <p14:tracePt t="35959" x="2435225" y="2417763"/>
          <p14:tracePt t="35978" x="2503488" y="2425700"/>
          <p14:tracePt t="36021" x="2563813" y="2435225"/>
          <p14:tracePt t="36033" x="2622550" y="2435225"/>
          <p14:tracePt t="36038" x="2682875" y="2443163"/>
          <p14:tracePt t="36083" x="2717800" y="2443163"/>
          <p14:tracePt t="36095" x="2778125" y="2451100"/>
          <p14:tracePt t="36106" x="2786063" y="2451100"/>
          <p14:tracePt t="36118" x="2828925" y="2451100"/>
          <p14:tracePt t="36138" x="2914650" y="2451100"/>
          <p14:tracePt t="36158" x="2932113" y="2451100"/>
          <p14:tracePt t="36178" x="2949575" y="2451100"/>
          <p14:tracePt t="36198" x="2982913" y="2451100"/>
          <p14:tracePt t="36218" x="3025775" y="2451100"/>
          <p14:tracePt t="36238" x="3051175" y="2451100"/>
          <p14:tracePt t="36258" x="3078163" y="2451100"/>
          <p14:tracePt t="36278" x="3086100" y="2451100"/>
          <p14:tracePt t="36319" x="3094038" y="2451100"/>
          <p14:tracePt t="36320" x="3111500" y="2451100"/>
          <p14:tracePt t="36374" x="3121025" y="2451100"/>
          <p14:tracePt t="36432" x="3121025" y="2460625"/>
          <p14:tracePt t="36613" x="3111500" y="2460625"/>
          <p14:tracePt t="36637" x="3078163" y="2460625"/>
          <p14:tracePt t="36650" x="3017838" y="2460625"/>
          <p14:tracePt t="36665" x="3000375" y="2460625"/>
          <p14:tracePt t="36672" x="2949575" y="2460625"/>
          <p14:tracePt t="36698" x="2897188" y="2460625"/>
          <p14:tracePt t="36699" x="2820988" y="2460625"/>
          <p14:tracePt t="36718" x="2803525" y="2460625"/>
          <p14:tracePt t="36737" x="2700338" y="2451100"/>
          <p14:tracePt t="36781" x="2665413" y="2451100"/>
          <p14:tracePt t="36793" x="2597150" y="2451100"/>
          <p14:tracePt t="36793" x="2579688" y="2451100"/>
          <p14:tracePt t="36820" x="2536825" y="2451100"/>
          <p14:tracePt t="36820" x="2520950" y="2451100"/>
          <p14:tracePt t="36840" x="2468563" y="2451100"/>
          <p14:tracePt t="36857" x="2408238" y="2443163"/>
          <p14:tracePt t="36878" x="2357438" y="2443163"/>
          <p14:tracePt t="36897" x="2339975" y="2443163"/>
          <p14:tracePt t="36918" x="2289175" y="2443163"/>
          <p14:tracePt t="36938" x="2236788" y="2435225"/>
          <p14:tracePt t="36958" x="2193925" y="2435225"/>
          <p14:tracePt t="36978" x="2135188" y="2425700"/>
          <p14:tracePt t="36997" x="2092325" y="2417763"/>
          <p14:tracePt t="37018" x="2039938" y="2417763"/>
          <p14:tracePt t="37038" x="1971675" y="2408238"/>
          <p14:tracePt t="37057" x="1954213" y="2408238"/>
          <p14:tracePt t="37078" x="1920875" y="2408238"/>
          <p14:tracePt t="37097" x="1860550" y="2400300"/>
          <p14:tracePt t="37118" x="1825625" y="2400300"/>
          <p14:tracePt t="37138" x="1774825" y="2392363"/>
          <p14:tracePt t="37157" x="1765300" y="2392363"/>
          <p14:tracePt t="37178" x="1722438" y="2382838"/>
          <p14:tracePt t="37225" x="1697038" y="2382838"/>
          <p14:tracePt t="37239" x="1671638" y="2374900"/>
          <p14:tracePt t="37239" x="1654175" y="2374900"/>
          <p14:tracePt t="37257" x="1646238" y="2374900"/>
          <p14:tracePt t="37277" x="1636713" y="2374900"/>
          <p14:tracePt t="37478" x="1646238" y="2374900"/>
          <p14:tracePt t="37505" x="1663700" y="2365375"/>
          <p14:tracePt t="37519" x="1689100" y="2365375"/>
          <p14:tracePt t="37529" x="1714500" y="2365375"/>
          <p14:tracePt t="37544" x="1739900" y="2365375"/>
          <p14:tracePt t="37557" x="1757363" y="2365375"/>
          <p14:tracePt t="37580" x="1808163" y="2365375"/>
          <p14:tracePt t="37590" x="1860550" y="2365375"/>
          <p14:tracePt t="37598" x="1946275" y="2365375"/>
          <p14:tracePt t="37644" x="1989138" y="2365375"/>
          <p14:tracePt t="37657" x="2049463" y="2365375"/>
          <p14:tracePt t="37665" x="2074863" y="2365375"/>
          <p14:tracePt t="37677" x="2125663" y="2365375"/>
          <p14:tracePt t="37697" x="2263775" y="2374900"/>
          <p14:tracePt t="37717" x="2279650" y="2374900"/>
          <p14:tracePt t="37737" x="2332038" y="2382838"/>
          <p14:tracePt t="37757" x="2417763" y="2382838"/>
          <p14:tracePt t="37778" x="2451100" y="2392363"/>
          <p14:tracePt t="37818" x="2511425" y="2400300"/>
          <p14:tracePt t="37818" x="2571750" y="2400300"/>
          <p14:tracePt t="37837" x="2657475" y="2408238"/>
          <p14:tracePt t="37881" x="2717800" y="2417763"/>
          <p14:tracePt t="37897" x="2735263" y="2417763"/>
          <p14:tracePt t="37898" x="2794000" y="2417763"/>
          <p14:tracePt t="37917" x="2854325" y="2425700"/>
          <p14:tracePt t="37937" x="2922588" y="2435225"/>
          <p14:tracePt t="37957" x="2957513" y="2435225"/>
          <p14:tracePt t="37977" x="3008313" y="2435225"/>
          <p14:tracePt t="37997" x="3086100" y="2435225"/>
          <p14:tracePt t="38017" x="3103563" y="2435225"/>
          <p14:tracePt t="38037" x="3146425" y="2435225"/>
          <p14:tracePt t="38057" x="3163888" y="2435225"/>
          <p14:tracePt t="38078" x="3206750" y="2435225"/>
          <p14:tracePt t="38097" x="3222625" y="2435225"/>
          <p14:tracePt t="38140" x="3232150" y="2435225"/>
          <p14:tracePt t="38171" x="3240088" y="2435225"/>
          <p14:tracePt t="38229" x="3249613" y="2435225"/>
          <p14:tracePt t="38332" x="3257550" y="2435225"/>
          <p14:tracePt t="38367" x="3265488" y="2425700"/>
          <p14:tracePt t="38377" x="3292475" y="2425700"/>
          <p14:tracePt t="38388" x="3325813" y="2417763"/>
          <p14:tracePt t="38398" x="3335338" y="2417763"/>
          <p14:tracePt t="38418" x="3368675" y="2417763"/>
          <p14:tracePt t="38437" x="3471863" y="2408238"/>
          <p14:tracePt t="38457" x="3497263" y="2408238"/>
          <p14:tracePt t="38477" x="3549650" y="2408238"/>
          <p14:tracePt t="38497" x="3678238" y="2408238"/>
          <p14:tracePt t="38543" x="3746500" y="2408238"/>
          <p14:tracePt t="38544" x="3771900" y="2408238"/>
          <p14:tracePt t="38557" x="3822700" y="2408238"/>
          <p14:tracePt t="38577" x="3849688" y="2408238"/>
          <p14:tracePt t="38597" x="3925888" y="2400300"/>
          <p14:tracePt t="38617" x="3968750" y="2400300"/>
          <p14:tracePt t="38637" x="3994150" y="2400300"/>
          <p14:tracePt t="38657" x="4079875" y="2392363"/>
          <p14:tracePt t="38677" x="4140200" y="2382838"/>
          <p14:tracePt t="38697" x="4165600" y="2382838"/>
          <p14:tracePt t="38717" x="4225925" y="2374900"/>
          <p14:tracePt t="38737" x="4346575" y="2357438"/>
          <p14:tracePt t="38778" x="4406900" y="2357438"/>
          <p14:tracePt t="38778" x="4422775" y="2349500"/>
          <p14:tracePt t="38797" x="4475163" y="2339975"/>
          <p14:tracePt t="38817" x="4535488" y="2339975"/>
          <p14:tracePt t="38837" x="4621213" y="2332038"/>
          <p14:tracePt t="38857" x="4697413" y="2322513"/>
          <p14:tracePt t="38908" x="4749800" y="2322513"/>
          <p14:tracePt t="38917" x="4808538" y="2314575"/>
          <p14:tracePt t="38924" x="4868863" y="2314575"/>
          <p14:tracePt t="38937" x="4894263" y="2314575"/>
          <p14:tracePt t="38957" x="4937125" y="2314575"/>
          <p14:tracePt t="38977" x="5022850" y="2314575"/>
          <p14:tracePt t="38997" x="5065713" y="2306638"/>
          <p14:tracePt t="39017" x="5126038" y="2306638"/>
          <p14:tracePt t="39037" x="5211763" y="2306638"/>
          <p14:tracePt t="39057" x="5264150" y="2306638"/>
          <p14:tracePt t="39077" x="5289550" y="2306638"/>
          <p14:tracePt t="39097" x="5322888" y="2306638"/>
          <p14:tracePt t="39117" x="5357813" y="2306638"/>
          <p14:tracePt t="39278" x="5349875" y="2306638"/>
          <p14:tracePt t="39290" x="5340350" y="2306638"/>
          <p14:tracePt t="39318" x="5307013" y="2306638"/>
          <p14:tracePt t="39332" x="5272088" y="2306638"/>
          <p14:tracePt t="39340" x="5237163" y="2314575"/>
          <p14:tracePt t="39359" x="5221288" y="2314575"/>
          <p14:tracePt t="39369" x="5160963" y="2322513"/>
          <p14:tracePt t="39381" x="5118100" y="2322513"/>
          <p14:tracePt t="39397" x="5057775" y="2322513"/>
          <p14:tracePt t="39417" x="5032375" y="2332038"/>
          <p14:tracePt t="39436" x="4921250" y="2332038"/>
          <p14:tracePt t="39457" x="4894263" y="2332038"/>
          <p14:tracePt t="39476" x="4835525" y="2339975"/>
          <p14:tracePt t="39497" x="4749800" y="2339975"/>
          <p14:tracePt t="39517" x="4722813" y="2339975"/>
          <p14:tracePt t="39536" x="4664075" y="2339975"/>
          <p14:tracePt t="39557" x="4621213" y="2339975"/>
          <p14:tracePt t="39577" x="4551363" y="2332038"/>
          <p14:tracePt t="39597" x="4508500" y="2332038"/>
          <p14:tracePt t="39617" x="4449763" y="2332038"/>
          <p14:tracePt t="39637" x="4371975" y="2322513"/>
          <p14:tracePt t="39657" x="4321175" y="2314575"/>
          <p14:tracePt t="39677" x="4260850" y="2314575"/>
          <p14:tracePt t="39696" x="4192588" y="2306638"/>
          <p14:tracePt t="39740" x="4149725" y="2306638"/>
          <p14:tracePt t="39744" x="4122738" y="2306638"/>
          <p14:tracePt t="39756" x="4106863" y="2306638"/>
          <p14:tracePt t="40527" x="0" y="0"/>
        </p14:tracePtLst>
        <p14:tracePtLst>
          <p14:tracePt t="41251" x="2289175" y="2649538"/>
          <p14:tracePt t="41411" x="2289175" y="2657475"/>
          <p14:tracePt t="41437" x="2314575" y="2657475"/>
          <p14:tracePt t="41447" x="2339975" y="2657475"/>
          <p14:tracePt t="41473" x="2392363" y="2665413"/>
          <p14:tracePt t="41486" x="2435225" y="2682875"/>
          <p14:tracePt t="41497" x="2451100" y="2682875"/>
          <p14:tracePt t="41498" x="2486025" y="2700338"/>
          <p14:tracePt t="41516" x="2503488" y="2708275"/>
          <p14:tracePt t="41537" x="2546350" y="2717800"/>
          <p14:tracePt t="41557" x="2554288" y="2725738"/>
          <p14:tracePt t="41605" x="2563813" y="2735263"/>
          <p14:tracePt t="41637" x="2571750" y="2735263"/>
          <p14:tracePt t="41671" x="2571750" y="2743200"/>
          <p14:tracePt t="41684" x="2579688" y="2751138"/>
          <p14:tracePt t="41707" x="2589213" y="2751138"/>
          <p14:tracePt t="41724" x="2606675" y="2760663"/>
          <p14:tracePt t="41725" x="2632075" y="2760663"/>
          <p14:tracePt t="41737" x="2649538" y="2768600"/>
          <p14:tracePt t="41757" x="2682875" y="2778125"/>
          <p14:tracePt t="41777" x="2735263" y="2786063"/>
          <p14:tracePt t="41797" x="2811463" y="2786063"/>
          <p14:tracePt t="41816" x="2854325" y="2786063"/>
          <p14:tracePt t="41837" x="2889250" y="2786063"/>
          <p14:tracePt t="41857" x="2957513" y="2794000"/>
          <p14:tracePt t="41877" x="3017838" y="2794000"/>
          <p14:tracePt t="41897" x="3068638" y="2794000"/>
          <p14:tracePt t="41916" x="3146425" y="2803525"/>
          <p14:tracePt t="41962" x="3206750" y="2803525"/>
          <p14:tracePt t="41975" x="3249613" y="2803525"/>
          <p14:tracePt t="41975" x="3275013" y="2803525"/>
          <p14:tracePt t="41998" x="3300413" y="2811463"/>
          <p14:tracePt t="42024" x="3360738" y="2811463"/>
          <p14:tracePt t="42036" x="3421063" y="2820988"/>
          <p14:tracePt t="42046" x="3446463" y="2820988"/>
          <p14:tracePt t="42057" x="3506788" y="2820988"/>
          <p14:tracePt t="42076" x="3565525" y="2828925"/>
          <p14:tracePt t="42097" x="3625850" y="2836863"/>
          <p14:tracePt t="42116" x="3660775" y="2836863"/>
          <p14:tracePt t="42137" x="3711575" y="2836863"/>
          <p14:tracePt t="42157" x="3763963" y="2836863"/>
          <p14:tracePt t="42176" x="3822700" y="2836863"/>
          <p14:tracePt t="42197" x="3865563" y="2836863"/>
          <p14:tracePt t="42216" x="3943350" y="2846388"/>
          <p14:tracePt t="42261" x="3960813" y="2846388"/>
          <p14:tracePt t="42273" x="3978275" y="2846388"/>
          <p14:tracePt t="42273" x="3986213" y="2846388"/>
          <p14:tracePt t="42286" x="4011613" y="2846388"/>
          <p14:tracePt t="42323" x="4021138" y="2846388"/>
          <p14:tracePt t="42337" x="4029075" y="2846388"/>
          <p14:tracePt t="42348" x="4046538" y="2846388"/>
          <p14:tracePt t="42356" x="4054475" y="2846388"/>
          <p14:tracePt t="42376" x="4064000" y="2846388"/>
          <p14:tracePt t="42439" x="4071938" y="2846388"/>
          <p14:tracePt t="42618" x="0" y="0"/>
        </p14:tracePtLst>
        <p14:tracePtLst>
          <p14:tracePt t="51386" x="1628775" y="3514725"/>
          <p14:tracePt t="51434" x="1620838" y="3514725"/>
          <p14:tracePt t="51468" x="1611313" y="3514725"/>
          <p14:tracePt t="51534" x="1603375" y="3514725"/>
          <p14:tracePt t="51570" x="1585913" y="3514725"/>
          <p14:tracePt t="51582" x="1560513" y="3514725"/>
          <p14:tracePt t="51650" x="1535113" y="3514725"/>
          <p14:tracePt t="51673" x="1508125" y="3514725"/>
          <p14:tracePt t="51699" x="1492250" y="3522663"/>
          <p14:tracePt t="51712" x="1457325" y="3532188"/>
          <p14:tracePt t="51712" x="1449388" y="3540125"/>
          <p14:tracePt t="51741" x="1414463" y="3557588"/>
          <p14:tracePt t="51755" x="1346200" y="3582988"/>
          <p14:tracePt t="51761" x="1328738" y="3592513"/>
          <p14:tracePt t="51773" x="1303338" y="3608388"/>
          <p14:tracePt t="51793" x="1285875" y="3608388"/>
          <p14:tracePt t="51813" x="1250950" y="3617913"/>
          <p14:tracePt t="51856" x="1250950" y="3625850"/>
          <p14:tracePt t="52076" x="1260475" y="3625850"/>
          <p14:tracePt t="52101" x="1285875" y="3625850"/>
          <p14:tracePt t="52113" x="1303338" y="3625850"/>
          <p14:tracePt t="52136" x="1320800" y="3625850"/>
          <p14:tracePt t="52148" x="1328738" y="3625850"/>
          <p14:tracePt t="52157" x="1346200" y="3625850"/>
          <p14:tracePt t="52173" x="1354138" y="3625850"/>
          <p14:tracePt t="52193" x="1371600" y="3625850"/>
          <p14:tracePt t="52213" x="1397000" y="3625850"/>
          <p14:tracePt t="52233" x="1414463" y="3625850"/>
          <p14:tracePt t="52253" x="1431925" y="3625850"/>
          <p14:tracePt t="52295" x="1449388" y="3625850"/>
          <p14:tracePt t="52295" x="1465263" y="3625850"/>
          <p14:tracePt t="52342" x="1482725" y="3625850"/>
          <p14:tracePt t="52369" x="1492250" y="3625850"/>
          <p14:tracePt t="52379" x="1508125" y="3625850"/>
          <p14:tracePt t="52406" x="1517650" y="3625850"/>
          <p14:tracePt t="52417" x="1543050" y="3625850"/>
          <p14:tracePt t="52421" x="1550988" y="3625850"/>
          <p14:tracePt t="52433" x="1577975" y="3625850"/>
          <p14:tracePt t="52453" x="1585913" y="3625850"/>
          <p14:tracePt t="52473" x="1663700" y="3625850"/>
          <p14:tracePt t="52493" x="1697038" y="3625850"/>
          <p14:tracePt t="52512" x="1706563" y="3625850"/>
          <p14:tracePt t="52533" x="1739900" y="3625850"/>
          <p14:tracePt t="52553" x="1825625" y="3625850"/>
          <p14:tracePt t="52572" x="1843088" y="3625850"/>
          <p14:tracePt t="52593" x="1893888" y="3625850"/>
          <p14:tracePt t="52612" x="1946275" y="3625850"/>
          <p14:tracePt t="52633" x="1997075" y="3625850"/>
          <p14:tracePt t="52653" x="2057400" y="3625850"/>
          <p14:tracePt t="52673" x="2143125" y="3625850"/>
          <p14:tracePt t="52719" x="2178050" y="3625850"/>
          <p14:tracePt t="52719" x="2185988" y="3625850"/>
          <p14:tracePt t="52732" x="2203450" y="3625850"/>
          <p14:tracePt t="52753" x="2236788" y="3625850"/>
          <p14:tracePt t="52773" x="2289175" y="3635375"/>
          <p14:tracePt t="52793" x="2306638" y="3635375"/>
          <p14:tracePt t="52812" x="2322513" y="3635375"/>
          <p14:tracePt t="52833" x="2349500" y="3635375"/>
          <p14:tracePt t="52853" x="2365375" y="3635375"/>
          <p14:tracePt t="52900" x="2382838" y="3635375"/>
          <p14:tracePt t="52961" x="2392363" y="3635375"/>
          <p14:tracePt t="53216" x="2382838" y="3643313"/>
          <p14:tracePt t="53228" x="2365375" y="3643313"/>
          <p14:tracePt t="53256" x="2332038" y="3651250"/>
          <p14:tracePt t="53280" x="2297113" y="3651250"/>
          <p14:tracePt t="53281" x="2254250" y="3651250"/>
          <p14:tracePt t="53317" x="2211388" y="3651250"/>
          <p14:tracePt t="53329" x="2193925" y="3651250"/>
          <p14:tracePt t="53333" x="2143125" y="3651250"/>
          <p14:tracePt t="53353" x="2092325" y="3660775"/>
          <p14:tracePt t="53372" x="2032000" y="3660775"/>
          <p14:tracePt t="53393" x="1963738" y="3660775"/>
          <p14:tracePt t="53413" x="1946275" y="3660775"/>
          <p14:tracePt t="53432" x="1928813" y="3660775"/>
          <p14:tracePt t="53452" x="1911350" y="3660775"/>
          <p14:tracePt t="53472" x="1885950" y="3660775"/>
          <p14:tracePt t="53515" x="1878013" y="3660775"/>
          <p14:tracePt t="53539" x="1868488" y="3660775"/>
          <p14:tracePt t="53754" x="1878013" y="3651250"/>
          <p14:tracePt t="53785" x="1893888" y="3651250"/>
          <p14:tracePt t="53795" x="1903413" y="3651250"/>
          <p14:tracePt t="53824" x="1920875" y="3651250"/>
          <p14:tracePt t="53832" x="1936750" y="3651250"/>
          <p14:tracePt t="53840" x="1963738" y="3651250"/>
          <p14:tracePt t="53880" x="1979613" y="3651250"/>
          <p14:tracePt t="53891" x="1989138" y="3651250"/>
          <p14:tracePt t="53916" x="1997075" y="3651250"/>
          <p14:tracePt t="53952" x="2006600" y="3651250"/>
          <p14:tracePt t="53981" x="2014538" y="3651250"/>
          <p14:tracePt t="54028" x="2022475" y="3651250"/>
          <p14:tracePt t="54127" x="2032000" y="3651250"/>
          <p14:tracePt t="54284" x="2039938" y="3651250"/>
          <p14:tracePt t="54409" x="2049463" y="3651250"/>
          <p14:tracePt t="54444" x="2057400" y="3651250"/>
          <p14:tracePt t="54480" x="2074863" y="3651250"/>
          <p14:tracePt t="54489" x="2082800" y="3651250"/>
          <p14:tracePt t="54519" x="2092325" y="3651250"/>
          <p14:tracePt t="54544" x="2117725" y="3651250"/>
          <p14:tracePt t="54556" x="2135188" y="3651250"/>
          <p14:tracePt t="54572" x="2160588" y="3651250"/>
          <p14:tracePt t="54592" x="2185988" y="3651250"/>
          <p14:tracePt t="54592" x="2203450" y="3651250"/>
          <p14:tracePt t="54612" x="2236788" y="3651250"/>
          <p14:tracePt t="54632" x="2271713" y="3651250"/>
          <p14:tracePt t="54652" x="2339975" y="3651250"/>
          <p14:tracePt t="54672" x="2365375" y="3651250"/>
          <p14:tracePt t="54692" x="2400300" y="3651250"/>
          <p14:tracePt t="54712" x="2460625" y="3651250"/>
          <p14:tracePt t="54732" x="2503488" y="3660775"/>
          <p14:tracePt t="54752" x="2554288" y="3660775"/>
          <p14:tracePt t="54772" x="2622550" y="3668713"/>
          <p14:tracePt t="54792" x="2649538" y="3678238"/>
          <p14:tracePt t="54812" x="2665413" y="3678238"/>
          <p14:tracePt t="54832" x="2682875" y="3686175"/>
          <p14:tracePt t="54891" x="2692400" y="3686175"/>
          <p14:tracePt t="54901" x="2708275" y="3686175"/>
          <p14:tracePt t="54916" x="2735263" y="3686175"/>
          <p14:tracePt t="54924" x="2743200" y="3686175"/>
          <p14:tracePt t="54953" x="2760663" y="3694113"/>
          <p14:tracePt t="54979" x="2778125" y="3694113"/>
          <p14:tracePt t="54992" x="2786063" y="3694113"/>
          <p14:tracePt t="55016" x="2794000" y="3694113"/>
          <p14:tracePt t="55017" x="2811463" y="3694113"/>
          <p14:tracePt t="55032" x="2828925" y="3694113"/>
          <p14:tracePt t="55076" x="2836863" y="3694113"/>
          <p14:tracePt t="55092" x="2846388" y="3694113"/>
          <p14:tracePt t="55112" x="2854325" y="3694113"/>
          <p14:tracePt t="55196" x="2863850" y="3694113"/>
          <p14:tracePt t="55248" x="2871788" y="3694113"/>
          <p14:tracePt t="55283" x="2897188" y="3694113"/>
          <p14:tracePt t="55316" x="2914650" y="3694113"/>
          <p14:tracePt t="55338" x="2940050" y="3694113"/>
          <p14:tracePt t="55377" x="2949575" y="3694113"/>
          <p14:tracePt t="55387" x="2957513" y="3694113"/>
          <p14:tracePt t="55445" x="2965450" y="3694113"/>
          <p14:tracePt t="55603" x="2974975" y="3686175"/>
          <p14:tracePt t="55639" x="2992438" y="3686175"/>
          <p14:tracePt t="55662" x="3000375" y="3686175"/>
          <p14:tracePt t="55673" x="3025775" y="3686175"/>
          <p14:tracePt t="55721" x="3035300" y="3686175"/>
          <p14:tracePt t="55732" x="3043238" y="3686175"/>
          <p14:tracePt t="55761" x="3043238" y="3678238"/>
          <p14:tracePt t="55794" x="3051175" y="3678238"/>
          <p14:tracePt t="56000" x="3060700" y="3678238"/>
          <p14:tracePt t="56058" x="3068638" y="3678238"/>
          <p14:tracePt t="56103" x="3078163" y="3678238"/>
          <p14:tracePt t="56125" x="3086100" y="3678238"/>
          <p14:tracePt t="56250" x="3094038" y="3678238"/>
          <p14:tracePt t="56307" x="3103563" y="3678238"/>
          <p14:tracePt t="56320" x="3111500" y="3678238"/>
          <p14:tracePt t="56320" x="3121025" y="3678238"/>
          <p14:tracePt t="56354" x="3163888" y="3678238"/>
          <p14:tracePt t="56371" x="3189288" y="3678238"/>
          <p14:tracePt t="56402" x="3214688" y="3678238"/>
          <p14:tracePt t="56419" x="3232150" y="3678238"/>
          <p14:tracePt t="56419" x="3240088" y="3678238"/>
          <p14:tracePt t="56431" x="3265488" y="3678238"/>
          <p14:tracePt t="56451" x="3282950" y="3678238"/>
          <p14:tracePt t="56471" x="3292475" y="3678238"/>
          <p14:tracePt t="56512" x="3300413" y="3678238"/>
          <p14:tracePt t="56512" x="3308350" y="3678238"/>
          <p14:tracePt t="56647" x="0" y="0"/>
        </p14:tracePtLst>
        <p14:tracePtLst>
          <p14:tracePt t="60203" x="4432300" y="3506788"/>
          <p14:tracePt t="60357" x="4440238" y="3506788"/>
          <p14:tracePt t="60369" x="4449763" y="3506788"/>
          <p14:tracePt t="60378" x="4457700" y="3506788"/>
          <p14:tracePt t="60390" x="4475163" y="3506788"/>
          <p14:tracePt t="60410" x="4525963" y="3506788"/>
          <p14:tracePt t="60430" x="4603750" y="3497263"/>
          <p14:tracePt t="60450" x="4714875" y="3497263"/>
          <p14:tracePt t="60470" x="4792663" y="3489325"/>
          <p14:tracePt t="60490" x="4860925" y="3489325"/>
          <p14:tracePt t="60531" x="4921250" y="3489325"/>
          <p14:tracePt t="60531" x="4979988" y="3489325"/>
          <p14:tracePt t="60550" x="5014913" y="3489325"/>
          <p14:tracePt t="60593" x="5075238" y="3489325"/>
          <p14:tracePt t="60610" x="5083175" y="3489325"/>
          <p14:tracePt t="60610" x="5168900" y="3489325"/>
          <p14:tracePt t="60656" x="5229225" y="3489325"/>
          <p14:tracePt t="60665" x="5246688" y="3489325"/>
          <p14:tracePt t="60670" x="5280025" y="3489325"/>
          <p14:tracePt t="60690" x="5340350" y="3489325"/>
          <p14:tracePt t="60710" x="5392738" y="3489325"/>
          <p14:tracePt t="60729" x="5461000" y="3489325"/>
          <p14:tracePt t="60750" x="5521325" y="3489325"/>
          <p14:tracePt t="60770" x="5589588" y="3479800"/>
          <p14:tracePt t="60789" x="5640388" y="3479800"/>
          <p14:tracePt t="60831" x="5700713" y="3479800"/>
          <p14:tracePt t="60831" x="5718175" y="3479800"/>
          <p14:tracePt t="60850" x="5751513" y="3479800"/>
          <p14:tracePt t="60903" x="5794375" y="3479800"/>
          <p14:tracePt t="60938" x="5803900" y="3479800"/>
          <p14:tracePt t="60951" x="5811838" y="3479800"/>
          <p14:tracePt t="60961" x="5829300" y="3479800"/>
          <p14:tracePt t="60970" x="5837238" y="3489325"/>
          <p14:tracePt t="60989" x="5854700" y="3489325"/>
          <p14:tracePt t="61100" x="5846763" y="3497263"/>
          <p14:tracePt t="61123" x="5829300" y="3506788"/>
          <p14:tracePt t="61148" x="5803900" y="3506788"/>
          <p14:tracePt t="61160" x="5751513" y="3506788"/>
          <p14:tracePt t="61173" x="5735638" y="3506788"/>
          <p14:tracePt t="61183" x="5700713" y="3506788"/>
          <p14:tracePt t="61195" x="5665788" y="3506788"/>
          <p14:tracePt t="61210" x="5649913" y="3506788"/>
          <p14:tracePt t="61229" x="5589588" y="3506788"/>
          <p14:tracePt t="61249" x="5468938" y="3497263"/>
          <p14:tracePt t="61270" x="5451475" y="3497263"/>
          <p14:tracePt t="61289" x="5400675" y="3497263"/>
          <p14:tracePt t="61310" x="5340350" y="3489325"/>
          <p14:tracePt t="61329" x="5264150" y="3479800"/>
          <p14:tracePt t="61349" x="5221288" y="3479800"/>
          <p14:tracePt t="61370" x="5178425" y="3479800"/>
          <p14:tracePt t="61389" x="5092700" y="3471863"/>
          <p14:tracePt t="61410" x="5065713" y="3463925"/>
          <p14:tracePt t="61430" x="5006975" y="3463925"/>
          <p14:tracePt t="61449" x="4946650" y="3463925"/>
          <p14:tracePt t="61470" x="4878388" y="3463925"/>
          <p14:tracePt t="61489" x="4860925" y="3463925"/>
          <p14:tracePt t="61509" x="4808538" y="3463925"/>
          <p14:tracePt t="61572" x="4800600" y="3463925"/>
          <p14:tracePt t="61729" x="4808538" y="3463925"/>
          <p14:tracePt t="61753" x="4826000" y="3479800"/>
          <p14:tracePt t="61768" x="4851400" y="3479800"/>
          <p14:tracePt t="61779" x="4851400" y="3489325"/>
          <p14:tracePt t="61805" x="4886325" y="3497263"/>
          <p14:tracePt t="61815" x="4921250" y="3506788"/>
          <p14:tracePt t="61831" x="4946650" y="3514725"/>
          <p14:tracePt t="61855" x="4964113" y="3522663"/>
          <p14:tracePt t="61878" x="4979988" y="3522663"/>
          <p14:tracePt t="61882" x="4997450" y="3532188"/>
          <p14:tracePt t="61916" x="5014913" y="3532188"/>
          <p14:tracePt t="61940" x="5032375" y="3540125"/>
          <p14:tracePt t="61957" x="5057775" y="3540125"/>
          <p14:tracePt t="61957" x="5075238" y="3549650"/>
          <p14:tracePt t="61991" x="5100638" y="3549650"/>
          <p14:tracePt t="61992" x="5126038" y="3549650"/>
          <p14:tracePt t="62009" x="5160963" y="3549650"/>
          <p14:tracePt t="62030" x="5203825" y="3557588"/>
          <p14:tracePt t="62049" x="5237163" y="3557588"/>
          <p14:tracePt t="62091" x="5272088" y="3565525"/>
          <p14:tracePt t="62092" x="5322888" y="3565525"/>
          <p14:tracePt t="62119" x="5357813" y="3565525"/>
          <p14:tracePt t="62129" x="5383213" y="3565525"/>
          <p14:tracePt t="62170" x="5418138" y="3565525"/>
          <p14:tracePt t="62171" x="5435600" y="3565525"/>
          <p14:tracePt t="62189" x="5451475" y="3575050"/>
          <p14:tracePt t="62209" x="5468938" y="3575050"/>
          <p14:tracePt t="62271" x="5478463" y="3575050"/>
          <p14:tracePt t="62505" x="5486400" y="3575050"/>
          <p14:tracePt t="63098" x="5503863" y="3575050"/>
          <p14:tracePt t="63168" x="5511800" y="3575050"/>
          <p14:tracePt t="63192" x="0" y="0"/>
        </p14:tracePtLst>
        <p14:tracePtLst>
          <p14:tracePt t="67185" x="5289550" y="4046538"/>
          <p14:tracePt t="67324" x="5297488" y="4046538"/>
          <p14:tracePt t="67361" x="5307013" y="4046538"/>
          <p14:tracePt t="67373" x="5314950" y="4046538"/>
          <p14:tracePt t="67398" x="5340350" y="4046538"/>
          <p14:tracePt t="67410" x="5365750" y="4037013"/>
          <p14:tracePt t="67427" x="5408613" y="4037013"/>
          <p14:tracePt t="67430" x="5443538" y="4029075"/>
          <p14:tracePt t="67447" x="5468938" y="4029075"/>
          <p14:tracePt t="67467" x="5537200" y="4029075"/>
          <p14:tracePt t="67487" x="5597525" y="4046538"/>
          <p14:tracePt t="67507" x="5622925" y="4054475"/>
          <p14:tracePt t="67527" x="5649913" y="4064000"/>
          <p14:tracePt t="67573" x="5665788" y="4097338"/>
          <p14:tracePt t="67596" x="5675313" y="4114800"/>
          <p14:tracePt t="67618" x="5675313" y="4122738"/>
          <p14:tracePt t="67644" x="5683250" y="4149725"/>
          <p14:tracePt t="67655" x="5683250" y="4165600"/>
          <p14:tracePt t="67669" x="5683250" y="4192588"/>
          <p14:tracePt t="67669" x="5665788" y="4208463"/>
          <p14:tracePt t="67707" x="5649913" y="4243388"/>
          <p14:tracePt t="67708" x="5632450" y="4251325"/>
          <p14:tracePt t="67727" x="5597525" y="4286250"/>
          <p14:tracePt t="67747" x="5554663" y="4321175"/>
          <p14:tracePt t="67767" x="5468938" y="4354513"/>
          <p14:tracePt t="67787" x="5426075" y="4364038"/>
          <p14:tracePt t="67807" x="5365750" y="4379913"/>
          <p14:tracePt t="67827" x="5307013" y="4389438"/>
          <p14:tracePt t="67871" x="5254625" y="4389438"/>
          <p14:tracePt t="67884" x="5211763" y="4397375"/>
          <p14:tracePt t="67891" x="5143500" y="4397375"/>
          <p14:tracePt t="67907" x="5126038" y="4397375"/>
          <p14:tracePt t="67927" x="4997450" y="4397375"/>
          <p14:tracePt t="67947" x="4972050" y="4397375"/>
          <p14:tracePt t="67967" x="4937125" y="4397375"/>
          <p14:tracePt t="67987" x="4835525" y="4406900"/>
          <p14:tracePt t="68007" x="4818063" y="4406900"/>
          <p14:tracePt t="68027" x="4765675" y="4406900"/>
          <p14:tracePt t="68047" x="4664075" y="4406900"/>
          <p14:tracePt t="68093" x="4646613" y="4406900"/>
          <p14:tracePt t="68107" x="4621213" y="4406900"/>
          <p14:tracePt t="68111" x="4611688" y="4406900"/>
          <p14:tracePt t="68127" x="4603750" y="4406900"/>
          <p14:tracePt t="68147" x="4594225" y="4406900"/>
          <p14:tracePt t="68167" x="4551363" y="4406900"/>
          <p14:tracePt t="68216" x="4535488" y="4406900"/>
          <p14:tracePt t="68315" x="4543425" y="4406900"/>
          <p14:tracePt t="68340" x="4551363" y="4406900"/>
          <p14:tracePt t="68350" x="4568825" y="4406900"/>
          <p14:tracePt t="68375" x="4603750" y="4406900"/>
          <p14:tracePt t="68398" x="4611688" y="4406900"/>
          <p14:tracePt t="68503" x="4586288" y="4397375"/>
          <p14:tracePt t="68515" x="4543425" y="4379913"/>
          <p14:tracePt t="68529" x="4535488" y="4371975"/>
          <p14:tracePt t="68539" x="4492625" y="4364038"/>
          <p14:tracePt t="68551" x="4440238" y="4346575"/>
          <p14:tracePt t="68567" x="4389438" y="4321175"/>
          <p14:tracePt t="68587" x="4371975" y="4303713"/>
          <p14:tracePt t="68606" x="4346575" y="4294188"/>
          <p14:tracePt t="68627" x="4321175" y="4278313"/>
          <p14:tracePt t="68646" x="4311650" y="4268788"/>
          <p14:tracePt t="68667" x="4286250" y="4251325"/>
          <p14:tracePt t="68713" x="4278313" y="4251325"/>
          <p14:tracePt t="68726" x="4251325" y="4243388"/>
          <p14:tracePt t="68747" x="4243388" y="4235450"/>
          <p14:tracePt t="68748" x="4235450" y="4235450"/>
          <p14:tracePt t="68766" x="4217988" y="4225925"/>
          <p14:tracePt t="68787" x="4217988" y="4217988"/>
          <p14:tracePt t="68806" x="4200525" y="4217988"/>
          <p14:tracePt t="68827" x="4183063" y="4208463"/>
          <p14:tracePt t="68846" x="4175125" y="4200525"/>
          <p14:tracePt t="68931" x="4165600" y="4192588"/>
          <p14:tracePt t="69140" x="4165600" y="4183063"/>
          <p14:tracePt t="69151" x="4183063" y="4175125"/>
          <p14:tracePt t="69171" x="4208463" y="4165600"/>
          <p14:tracePt t="69188" x="4235450" y="4165600"/>
          <p14:tracePt t="69189" x="4251325" y="4165600"/>
          <p14:tracePt t="69211" x="4286250" y="4165600"/>
          <p14:tracePt t="69227" x="4371975" y="4165600"/>
          <p14:tracePt t="69271" x="4422775" y="4165600"/>
          <p14:tracePt t="69275" x="4483100" y="4165600"/>
          <p14:tracePt t="69287" x="4518025" y="4165600"/>
          <p14:tracePt t="69330" x="4543425" y="4165600"/>
          <p14:tracePt t="69338" x="4560888" y="4165600"/>
          <p14:tracePt t="69367" x="4568825" y="4165600"/>
          <p14:tracePt t="69420" x="4586288" y="4175125"/>
          <p14:tracePt t="69454" x="4594225" y="4175125"/>
          <p14:tracePt t="69465" x="4603750" y="4175125"/>
          <p14:tracePt t="69492" x="4629150" y="4175125"/>
          <p14:tracePt t="69504" x="4646613" y="4183063"/>
          <p14:tracePt t="69515" x="4654550" y="4183063"/>
          <p14:tracePt t="69527" x="4664075" y="4183063"/>
          <p14:tracePt t="69553" x="4679950" y="4183063"/>
          <p14:tracePt t="69567" x="4689475" y="4183063"/>
          <p14:tracePt t="69571" x="4697413" y="4183063"/>
          <p14:tracePt t="69587" x="4706938" y="4183063"/>
          <p14:tracePt t="69630" x="4714875" y="4183063"/>
          <p14:tracePt t="69638" x="4722813" y="4183063"/>
          <p14:tracePt t="69754" x="4714875" y="4183063"/>
          <p14:tracePt t="69764" x="4697413" y="4183063"/>
          <p14:tracePt t="69789" x="4664075" y="4192588"/>
          <p14:tracePt t="69799" x="4629150" y="4192588"/>
          <p14:tracePt t="69824" x="4594225" y="4200525"/>
          <p14:tracePt t="69836" x="4568825" y="4200525"/>
          <p14:tracePt t="69847" x="4535488" y="4200525"/>
          <p14:tracePt t="69869" x="4500563" y="4200525"/>
          <p14:tracePt t="69894" x="4492625" y="4200525"/>
          <p14:tracePt t="69919" x="4465638" y="4200525"/>
          <p14:tracePt t="69932" x="4449763" y="4200525"/>
          <p14:tracePt t="69966" x="4432300" y="4200525"/>
          <p14:tracePt t="69992" x="4406900" y="4200525"/>
          <p14:tracePt t="70017" x="4379913" y="4200525"/>
          <p14:tracePt t="70040" x="4371975" y="4200525"/>
          <p14:tracePt t="70054" x="4354513" y="4200525"/>
          <p14:tracePt t="70092" x="4337050" y="4200525"/>
          <p14:tracePt t="70105" x="4311650" y="4200525"/>
          <p14:tracePt t="70118" x="4294188" y="4200525"/>
          <p14:tracePt t="70127" x="4278313" y="4200525"/>
          <p14:tracePt t="70164" x="4268788" y="4200525"/>
          <p14:tracePt t="70248" x="4268788" y="4192588"/>
          <p14:tracePt t="70289" x="4278313" y="4192588"/>
          <p14:tracePt t="70303" x="4303713" y="4192588"/>
          <p14:tracePt t="70330" x="4337050" y="4192588"/>
          <p14:tracePt t="70343" x="4371975" y="4192588"/>
          <p14:tracePt t="70353" x="4389438" y="4192588"/>
          <p14:tracePt t="70367" x="4422775" y="4192588"/>
          <p14:tracePt t="70375" x="4432300" y="4192588"/>
          <p14:tracePt t="70387" x="4449763" y="4192588"/>
          <p14:tracePt t="70407" x="4465638" y="4192588"/>
          <p14:tracePt t="70427" x="4475163" y="4192588"/>
          <p14:tracePt t="70447" x="4492625" y="4200525"/>
          <p14:tracePt t="70467" x="4500563" y="4200525"/>
          <p14:tracePt t="70487" x="4508500" y="4200525"/>
          <p14:tracePt t="70507" x="4525963" y="4200525"/>
          <p14:tracePt t="70527" x="4543425" y="4200525"/>
          <p14:tracePt t="70547" x="4568825" y="4200525"/>
          <p14:tracePt t="70567" x="4603750" y="4200525"/>
          <p14:tracePt t="70610" x="4646613" y="4200525"/>
          <p14:tracePt t="70633" x="4654550" y="4200525"/>
          <p14:tracePt t="70658" x="4679950" y="4200525"/>
          <p14:tracePt t="70669" x="4706938" y="4200525"/>
          <p14:tracePt t="70705" x="4714875" y="4200525"/>
          <p14:tracePt t="70756" x="4722813" y="4200525"/>
          <p14:tracePt t="70806" x="4732338" y="4200525"/>
          <p14:tracePt t="70856" x="4740275" y="4200525"/>
          <p14:tracePt t="71121" x="4749800" y="4200525"/>
          <p14:tracePt t="71145" x="4757738" y="4217988"/>
          <p14:tracePt t="71168" x="4765675" y="4235450"/>
          <p14:tracePt t="71199" x="4775200" y="4243388"/>
          <p14:tracePt t="71222" x="4783138" y="4251325"/>
          <p14:tracePt t="71262" x="4792663" y="4260850"/>
          <p14:tracePt t="71285" x="4800600" y="4268788"/>
          <p14:tracePt t="71366" x="4818063" y="4278313"/>
          <p14:tracePt t="71383" x="4826000" y="4286250"/>
          <p14:tracePt t="71402" x="4835525" y="4294188"/>
          <p14:tracePt t="71428" x="4851400" y="4294188"/>
          <p14:tracePt t="71441" x="4860925" y="4303713"/>
          <p14:tracePt t="71451" x="4868863" y="4311650"/>
          <p14:tracePt t="71476" x="4878388" y="4311650"/>
          <p14:tracePt t="71476" x="4886325" y="4321175"/>
          <p14:tracePt t="71543" x="4894263" y="4321175"/>
          <p14:tracePt t="71569" x="4894263" y="4329113"/>
          <p14:tracePt t="71579" x="4903788" y="4329113"/>
          <p14:tracePt t="71604" x="4911725" y="4337050"/>
          <p14:tracePt t="71616" x="4929188" y="4346575"/>
          <p14:tracePt t="71626" x="4964113" y="4364038"/>
          <p14:tracePt t="71648" x="5014913" y="4397375"/>
          <p14:tracePt t="71654" x="5057775" y="4414838"/>
          <p14:tracePt t="71687" x="5083175" y="4432300"/>
          <p14:tracePt t="71688" x="5092700" y="4432300"/>
          <p14:tracePt t="71706" x="5100638" y="4440238"/>
          <p14:tracePt t="71726" x="5108575" y="4449763"/>
          <p14:tracePt t="71746" x="5126038" y="4449763"/>
          <p14:tracePt t="71767" x="5135563" y="4449763"/>
          <p14:tracePt t="71787" x="5186363" y="4457700"/>
          <p14:tracePt t="71806" x="5194300" y="4457700"/>
          <p14:tracePt t="71827" x="5229225" y="4465638"/>
          <p14:tracePt t="71846" x="5280025" y="4475163"/>
          <p14:tracePt t="71867" x="5289550" y="4475163"/>
          <p14:tracePt t="71907" x="5297488" y="4475163"/>
          <p14:tracePt t="72045" x="5307013" y="4475163"/>
          <p14:tracePt t="72096" x="5307013" y="4465638"/>
          <p14:tracePt t="72145" x="5307013" y="4457700"/>
          <p14:tracePt t="72270" x="5297488" y="4449763"/>
          <p14:tracePt t="72305" x="5289550" y="4449763"/>
          <p14:tracePt t="72333" x="5280025" y="4449763"/>
          <p14:tracePt t="72460" x="5280025" y="4440238"/>
          <p14:tracePt t="72603" x="5289550" y="4440238"/>
          <p14:tracePt t="72692" x="5297488" y="4440238"/>
          <p14:tracePt t="72715" x="5307013" y="4440238"/>
          <p14:tracePt t="72740" x="5314950" y="4440238"/>
          <p14:tracePt t="72750" x="5322888" y="4432300"/>
          <p14:tracePt t="72833" x="5332413" y="4432300"/>
          <p14:tracePt t="72867" x="5340350" y="4432300"/>
          <p14:tracePt t="72890" x="5349875" y="4432300"/>
          <p14:tracePt t="72913" x="5357813" y="4432300"/>
          <p14:tracePt t="72934" x="5365750" y="4432300"/>
          <p14:tracePt t="72953" x="5375275" y="4432300"/>
          <p14:tracePt t="72966" x="5383213" y="4432300"/>
          <p14:tracePt t="72990" x="5408613" y="4432300"/>
          <p14:tracePt t="73000" x="5435600" y="4432300"/>
          <p14:tracePt t="73030" x="5461000" y="4432300"/>
          <p14:tracePt t="73035" x="5468938" y="4432300"/>
          <p14:tracePt t="73046" x="5494338" y="4432300"/>
          <p14:tracePt t="73066" x="5511800" y="4432300"/>
          <p14:tracePt t="73086" x="5521325" y="4432300"/>
          <p14:tracePt t="73106" x="5572125" y="4432300"/>
          <p14:tracePt t="73126" x="5580063" y="4432300"/>
          <p14:tracePt t="73146" x="5589588" y="4432300"/>
          <p14:tracePt t="73166" x="5632450" y="4432300"/>
          <p14:tracePt t="73187" x="5649913" y="4432300"/>
          <p14:tracePt t="73206" x="5675313" y="4432300"/>
          <p14:tracePt t="73226" x="5683250" y="4440238"/>
          <p14:tracePt t="73246" x="5751513" y="4440238"/>
          <p14:tracePt t="73266" x="5778500" y="4449763"/>
          <p14:tracePt t="73286" x="5786438" y="4449763"/>
          <p14:tracePt t="73306" x="5821363" y="4457700"/>
          <p14:tracePt t="73326" x="5829300" y="4457700"/>
          <p14:tracePt t="73474" x="5821363" y="4457700"/>
          <p14:tracePt t="73484" x="5811838" y="4457700"/>
          <p14:tracePt t="73514" x="5811838" y="4465638"/>
          <p14:tracePt t="73538" x="5803900" y="4465638"/>
          <p14:tracePt t="73551" x="5794375" y="4465638"/>
          <p14:tracePt t="73561" x="5768975" y="4475163"/>
          <p14:tracePt t="73586" x="5743575" y="4475163"/>
          <p14:tracePt t="73586" x="5735638" y="4475163"/>
          <p14:tracePt t="73606" x="5683250" y="4475163"/>
          <p14:tracePt t="73649" x="5632450" y="4475163"/>
          <p14:tracePt t="73666" x="5572125" y="4475163"/>
          <p14:tracePt t="73666" x="5503863" y="4475163"/>
          <p14:tracePt t="73712" x="5451475" y="4475163"/>
          <p14:tracePt t="73726" x="5418138" y="4475163"/>
          <p14:tracePt t="73733" x="5400675" y="4475163"/>
          <p14:tracePt t="73746" x="5340350" y="4483100"/>
          <p14:tracePt t="73766" x="5280025" y="4483100"/>
          <p14:tracePt t="73819" x="5272088" y="4483100"/>
          <p14:tracePt t="74353" x="5280025" y="4483100"/>
          <p14:tracePt t="74389" x="5289550" y="4483100"/>
          <p14:tracePt t="74432" x="5297488" y="4483100"/>
          <p14:tracePt t="74443" x="5307013" y="4483100"/>
          <p14:tracePt t="74492" x="5314950" y="4483100"/>
          <p14:tracePt t="74583" x="5332413" y="4483100"/>
          <p14:tracePt t="74650" x="5340350" y="4483100"/>
          <p14:tracePt t="74757" x="5349875" y="4483100"/>
          <p14:tracePt t="74842" x="5357813" y="4483100"/>
          <p14:tracePt t="74898" x="5365750" y="4483100"/>
          <p14:tracePt t="74922" x="5375275" y="4483100"/>
          <p14:tracePt t="74965" x="5383213" y="4483100"/>
          <p14:tracePt t="74991" x="5383213" y="4475163"/>
          <p14:tracePt t="75123" x="5392738" y="4475163"/>
          <p14:tracePt t="75148" x="5408613" y="4475163"/>
          <p14:tracePt t="75170" x="5418138" y="4475163"/>
          <p14:tracePt t="75176" x="5426075" y="4475163"/>
          <p14:tracePt t="75214" x="5443538" y="4475163"/>
          <p14:tracePt t="75238" x="5451475" y="4475163"/>
          <p14:tracePt t="75265" x="5486400" y="4475163"/>
          <p14:tracePt t="75275" x="5494338" y="4475163"/>
          <p14:tracePt t="75300" x="5503863" y="4475163"/>
          <p14:tracePt t="75336" x="5521325" y="4475163"/>
          <p14:tracePt t="75363" x="5529263" y="4475163"/>
          <p14:tracePt t="75373" x="5537200" y="4475163"/>
          <p14:tracePt t="75398" x="5546725" y="4465638"/>
          <p14:tracePt t="75410" x="5554663" y="4465638"/>
          <p14:tracePt t="75438" x="5564188" y="4465638"/>
          <p14:tracePt t="75459" x="5589588" y="4465638"/>
          <p14:tracePt t="75470" x="5614988" y="4465638"/>
          <p14:tracePt t="75508" x="5640388" y="4465638"/>
          <p14:tracePt t="75521" x="5649913" y="4465638"/>
          <p14:tracePt t="75544" x="5657850" y="4465638"/>
          <p14:tracePt t="75569" x="5665788" y="4465638"/>
          <p14:tracePt t="75594" x="5675313" y="4465638"/>
          <p14:tracePt t="75719" x="5683250" y="4465638"/>
          <p14:tracePt t="75793" x="5692775" y="4465638"/>
          <p14:tracePt t="75826" x="5708650" y="4465638"/>
          <p14:tracePt t="75849" x="5735638" y="4465638"/>
          <p14:tracePt t="75874" x="5768975" y="4465638"/>
          <p14:tracePt t="75886" x="5803900" y="4465638"/>
          <p14:tracePt t="75899" x="5829300" y="4475163"/>
          <p14:tracePt t="75899" x="5889625" y="4475163"/>
          <p14:tracePt t="75936" x="5957888" y="4483100"/>
          <p14:tracePt t="75948" x="6035675" y="4483100"/>
          <p14:tracePt t="75962" x="6051550" y="4483100"/>
          <p14:tracePt t="75973" x="6111875" y="4483100"/>
          <p14:tracePt t="75997" x="6172200" y="4483100"/>
          <p14:tracePt t="76012" x="6207125" y="4492625"/>
          <p14:tracePt t="76013" x="6265863" y="4492625"/>
          <p14:tracePt t="76045" x="6326188" y="4492625"/>
          <p14:tracePt t="76046" x="6343650" y="4492625"/>
          <p14:tracePt t="76065" x="6411913" y="4492625"/>
          <p14:tracePt t="76107" x="6480175" y="4492625"/>
          <p14:tracePt t="76108" x="6507163" y="4500563"/>
          <p14:tracePt t="76125" x="6532563" y="4500563"/>
          <p14:tracePt t="76170" x="6557963" y="4500563"/>
          <p14:tracePt t="76171" x="6575425" y="4500563"/>
          <p14:tracePt t="76185" x="6608763" y="4500563"/>
          <p14:tracePt t="76205" x="6643688" y="4508500"/>
          <p14:tracePt t="76225" x="6694488" y="4508500"/>
          <p14:tracePt t="76245" x="6729413" y="4508500"/>
          <p14:tracePt t="76265" x="6772275" y="4518025"/>
          <p14:tracePt t="76285" x="6789738" y="4518025"/>
          <p14:tracePt t="76305" x="6807200" y="4525963"/>
          <p14:tracePt t="76325" x="6840538" y="4525963"/>
          <p14:tracePt t="76345" x="6892925" y="4525963"/>
          <p14:tracePt t="76365" x="6951663" y="4525963"/>
          <p14:tracePt t="76407" x="7004050" y="4535488"/>
          <p14:tracePt t="76418" x="7021513" y="4535488"/>
          <p14:tracePt t="76445" x="7054850" y="4535488"/>
          <p14:tracePt t="76445" x="7097713" y="4535488"/>
          <p14:tracePt t="76464" x="7132638" y="4535488"/>
          <p14:tracePt t="76485" x="7192963" y="4543425"/>
          <p14:tracePt t="76532" x="7235825" y="4543425"/>
          <p14:tracePt t="76537" x="7251700" y="4543425"/>
          <p14:tracePt t="76546" x="7286625" y="4543425"/>
          <p14:tracePt t="76565" x="7312025" y="4543425"/>
          <p14:tracePt t="76586" x="7346950" y="4543425"/>
          <p14:tracePt t="76606" x="7423150" y="4543425"/>
          <p14:tracePt t="76626" x="7450138" y="4543425"/>
          <p14:tracePt t="76646" x="7483475" y="4543425"/>
          <p14:tracePt t="76665" x="7561263" y="4543425"/>
          <p14:tracePt t="76686" x="7586663" y="4543425"/>
          <p14:tracePt t="76706" x="7621588" y="4543425"/>
          <p14:tracePt t="76725" x="7654925" y="4543425"/>
          <p14:tracePt t="76746" x="7689850" y="4543425"/>
          <p14:tracePt t="76787" x="7707313" y="4543425"/>
          <p14:tracePt t="76787" x="7732713" y="4543425"/>
          <p14:tracePt t="76806" x="7740650" y="4543425"/>
          <p14:tracePt t="76825" x="7750175" y="4543425"/>
          <p14:tracePt t="76846" x="7766050" y="4543425"/>
          <p14:tracePt t="7686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Fourier Series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Parseval’s relation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  <m:nary>
                      <m:naryPr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=&lt;</m:t>
                        </m:r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  <m:r>
                          <a:rPr lang="en-US" b="0" i="1" smtClean="0">
                            <a:latin typeface="Cambria Math"/>
                          </a:rPr>
                          <m:t>&gt;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=&lt;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&gt;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Total avg. power in a period signal is equal to the sum average power in all its harmonics</a:t>
                </a:r>
              </a:p>
              <a:p>
                <a:r>
                  <a:rPr lang="en-US" dirty="0" smtClean="0"/>
                  <a:t>Time scaling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&gt;0</m:t>
                    </m:r>
                  </m:oMath>
                </a14:m>
                <a:r>
                  <a:rPr lang="en-US" dirty="0" smtClean="0"/>
                  <a:t> and periodic with period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den>
                    </m:f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is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multiple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of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else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	periodic with period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𝑚𝑁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Not all properties are exactly the same</a:t>
                </a:r>
              </a:p>
              <a:p>
                <a:pPr lvl="2"/>
                <a:r>
                  <a:rPr lang="en-US" dirty="0" smtClean="0"/>
                  <a:t>Must be careful due to constraints on periodicity of a discrete signal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97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04"/>
    </mc:Choice>
    <mc:Fallback>
      <p:transition spd="slow" advTm="15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31" x="4475163" y="3454400"/>
          <p14:tracePt t="11265" x="4465638" y="3454400"/>
          <p14:tracePt t="11276" x="4440238" y="3454400"/>
          <p14:tracePt t="11300" x="4414838" y="3446463"/>
          <p14:tracePt t="11311" x="4397375" y="3429000"/>
          <p14:tracePt t="11334" x="4354513" y="3421063"/>
          <p14:tracePt t="11349" x="4337050" y="3421063"/>
          <p14:tracePt t="11359" x="4268788" y="3411538"/>
          <p14:tracePt t="11383" x="4165600" y="3394075"/>
          <p14:tracePt t="11384" x="4089400" y="3378200"/>
          <p14:tracePt t="11403" x="4071938" y="3378200"/>
          <p14:tracePt t="11423" x="4003675" y="3368675"/>
          <p14:tracePt t="11443" x="3806825" y="3325813"/>
          <p14:tracePt t="11462" x="3625850" y="3282950"/>
          <p14:tracePt t="11483" x="3411538" y="3222625"/>
          <p14:tracePt t="11502" x="3206750" y="3163888"/>
          <p14:tracePt t="11522" x="3060700" y="3121025"/>
          <p14:tracePt t="11543" x="3035300" y="3103563"/>
          <p14:tracePt t="11562" x="2743200" y="3000375"/>
          <p14:tracePt t="11603" x="2649538" y="2957513"/>
          <p14:tracePt t="11604" x="2622550" y="2940050"/>
          <p14:tracePt t="11622" x="2546350" y="2914650"/>
          <p14:tracePt t="11643" x="2443163" y="2879725"/>
          <p14:tracePt t="11662" x="2306638" y="2820988"/>
          <p14:tracePt t="11682" x="2228850" y="2794000"/>
          <p14:tracePt t="11703" x="2160588" y="2768600"/>
          <p14:tracePt t="11722" x="2022475" y="2708275"/>
          <p14:tracePt t="11743" x="1936750" y="2682875"/>
          <p14:tracePt t="11762" x="1903413" y="2665413"/>
          <p14:tracePt t="11782" x="1774825" y="2622550"/>
          <p14:tracePt t="11803" x="1671638" y="2589213"/>
          <p14:tracePt t="11822" x="1646238" y="2579688"/>
          <p14:tracePt t="11843" x="1585913" y="2554288"/>
          <p14:tracePt t="11862" x="1525588" y="2536825"/>
          <p14:tracePt t="11882" x="1457325" y="2520950"/>
          <p14:tracePt t="11903" x="1389063" y="2486025"/>
          <p14:tracePt t="11922" x="1346200" y="2460625"/>
          <p14:tracePt t="11942" x="1328738" y="2460625"/>
          <p14:tracePt t="11986" x="1328738" y="2451100"/>
          <p14:tracePt t="12047" x="1328738" y="2443163"/>
          <p14:tracePt t="12070" x="1328738" y="2435225"/>
          <p14:tracePt t="12116" x="1336675" y="2417763"/>
          <p14:tracePt t="12139" x="1354138" y="2400300"/>
          <p14:tracePt t="12150" x="1371600" y="2382838"/>
          <p14:tracePt t="12174" x="1406525" y="2374900"/>
          <p14:tracePt t="12201" x="1449388" y="2365375"/>
          <p14:tracePt t="12214" x="1492250" y="2357438"/>
          <p14:tracePt t="12230" x="1508125" y="2349500"/>
          <p14:tracePt t="12231" x="1560513" y="2349500"/>
          <p14:tracePt t="12264" x="1603375" y="2349500"/>
          <p14:tracePt t="12264" x="1663700" y="2349500"/>
          <p14:tracePt t="12282" x="1706563" y="2349500"/>
          <p14:tracePt t="12324" x="1714500" y="2349500"/>
          <p14:tracePt t="12328" x="1749425" y="2349500"/>
          <p14:tracePt t="12342" x="1757363" y="2349500"/>
          <p14:tracePt t="12362" x="1774825" y="2349500"/>
          <p14:tracePt t="12382" x="1782763" y="2349500"/>
          <p14:tracePt t="12446" x="1792288" y="2349500"/>
          <p14:tracePt t="12554" x="1800225" y="2349500"/>
          <p14:tracePt t="12581" x="1808163" y="2349500"/>
          <p14:tracePt t="12603" x="1817688" y="2349500"/>
          <p14:tracePt t="12627" x="1835150" y="2349500"/>
          <p14:tracePt t="12639" x="1843088" y="2349500"/>
          <p14:tracePt t="12649" x="1851025" y="2357438"/>
          <p14:tracePt t="12686" x="1860550" y="2357438"/>
          <p14:tracePt t="13046" x="1868488" y="2357438"/>
          <p14:tracePt t="13081" x="1878013" y="2357438"/>
          <p14:tracePt t="13094" x="1903413" y="2357438"/>
          <p14:tracePt t="13104" x="1911350" y="2365375"/>
          <p14:tracePt t="13130" x="1936750" y="2365375"/>
          <p14:tracePt t="13141" x="1954213" y="2365375"/>
          <p14:tracePt t="13164" x="1979613" y="2374900"/>
          <p14:tracePt t="13187" x="1989138" y="2374900"/>
          <p14:tracePt t="13292" x="1997075" y="2374900"/>
          <p14:tracePt t="13324" x="2006600" y="2374900"/>
          <p14:tracePt t="13393" x="2014538" y="2374900"/>
          <p14:tracePt t="13428" x="2032000" y="2374900"/>
          <p14:tracePt t="13477" x="2039938" y="2374900"/>
          <p14:tracePt t="13490" x="2049463" y="2374900"/>
          <p14:tracePt t="13491" x="2057400" y="2365375"/>
          <p14:tracePt t="13526" x="2065338" y="2365375"/>
          <p14:tracePt t="13550" x="2074863" y="2365375"/>
          <p14:tracePt t="13574" x="2082800" y="2365375"/>
          <p14:tracePt t="13589" x="2092325" y="2365375"/>
          <p14:tracePt t="13609" x="2108200" y="2365375"/>
          <p14:tracePt t="13636" x="2125663" y="2365375"/>
          <p14:tracePt t="13646" x="2135188" y="2365375"/>
          <p14:tracePt t="13650" x="2143125" y="2365375"/>
          <p14:tracePt t="13662" x="2160588" y="2365375"/>
          <p14:tracePt t="13682" x="2178050" y="2365375"/>
          <p14:tracePt t="13701" x="2185988" y="2365375"/>
          <p14:tracePt t="13721" x="2203450" y="2365375"/>
          <p14:tracePt t="13741" x="2211388" y="2365375"/>
          <p14:tracePt t="13762" x="2228850" y="2365375"/>
          <p14:tracePt t="13782" x="2246313" y="2365375"/>
          <p14:tracePt t="13801" x="2254250" y="2365375"/>
          <p14:tracePt t="13822" x="2263775" y="2365375"/>
          <p14:tracePt t="13842" x="2279650" y="2357438"/>
          <p14:tracePt t="13862" x="2297113" y="2357438"/>
          <p14:tracePt t="13882" x="2314575" y="2357438"/>
          <p14:tracePt t="13901" x="2322513" y="2357438"/>
          <p14:tracePt t="13922" x="2339975" y="2357438"/>
          <p14:tracePt t="13941" x="2357438" y="2357438"/>
          <p14:tracePt t="13961" x="2374900" y="2357438"/>
          <p14:tracePt t="14013" x="2400300" y="2357438"/>
          <p14:tracePt t="14027" x="2408238" y="2357438"/>
          <p14:tracePt t="14041" x="2435225" y="2349500"/>
          <p14:tracePt t="14067" x="2443163" y="2349500"/>
          <p14:tracePt t="14076" x="2460625" y="2349500"/>
          <p14:tracePt t="14081" x="2468563" y="2349500"/>
          <p14:tracePt t="14101" x="2478088" y="2349500"/>
          <p14:tracePt t="14122" x="2486025" y="2349500"/>
          <p14:tracePt t="14141" x="2493963" y="2349500"/>
          <p14:tracePt t="14162" x="2503488" y="2349500"/>
          <p14:tracePt t="14182" x="2520950" y="2349500"/>
          <p14:tracePt t="14201" x="2528888" y="2349500"/>
          <p14:tracePt t="14222" x="2536825" y="2349500"/>
          <p14:tracePt t="14242" x="2554288" y="2339975"/>
          <p14:tracePt t="14261" x="2571750" y="2339975"/>
          <p14:tracePt t="14328" x="2589213" y="2339975"/>
          <p14:tracePt t="14328" x="2597150" y="2339975"/>
          <p14:tracePt t="14530" x="2589213" y="2339975"/>
          <p14:tracePt t="14553" x="2571750" y="2339975"/>
          <p14:tracePt t="14579" x="2563813" y="2339975"/>
          <p14:tracePt t="14590" x="2554288" y="2339975"/>
          <p14:tracePt t="14601" x="2546350" y="2339975"/>
          <p14:tracePt t="14634" x="2528888" y="2339975"/>
          <p14:tracePt t="14661" x="2520950" y="2339975"/>
          <p14:tracePt t="14674" x="2493963" y="2339975"/>
          <p14:tracePt t="14684" x="2478088" y="2339975"/>
          <p14:tracePt t="14698" x="2443163" y="2332038"/>
          <p14:tracePt t="14704" x="2417763" y="2332038"/>
          <p14:tracePt t="14721" x="2374900" y="2332038"/>
          <p14:tracePt t="14741" x="2289175" y="2332038"/>
          <p14:tracePt t="14761" x="2263775" y="2332038"/>
          <p14:tracePt t="14781" x="2220913" y="2332038"/>
          <p14:tracePt t="14801" x="2160588" y="2332038"/>
          <p14:tracePt t="14821" x="2125663" y="2332038"/>
          <p14:tracePt t="14841" x="2108200" y="2332038"/>
          <p14:tracePt t="14861" x="2082800" y="2332038"/>
          <p14:tracePt t="14881" x="2049463" y="2332038"/>
          <p14:tracePt t="14901" x="2006600" y="2332038"/>
          <p14:tracePt t="14921" x="1979613" y="2332038"/>
          <p14:tracePt t="14941" x="1954213" y="2332038"/>
          <p14:tracePt t="14961" x="1928813" y="2332038"/>
          <p14:tracePt t="14981" x="1885950" y="2332038"/>
          <p14:tracePt t="15022" x="1860550" y="2332038"/>
          <p14:tracePt t="15022" x="1835150" y="2332038"/>
          <p14:tracePt t="15041" x="1808163" y="2332038"/>
          <p14:tracePt t="15084" x="1782763" y="2332038"/>
          <p14:tracePt t="15101" x="1757363" y="2332038"/>
          <p14:tracePt t="15102" x="1749425" y="2332038"/>
          <p14:tracePt t="15147" x="1731963" y="2332038"/>
          <p14:tracePt t="15170" x="1722438" y="2332038"/>
          <p14:tracePt t="15477" x="1731963" y="2332038"/>
          <p14:tracePt t="15500" x="1749425" y="2332038"/>
          <p14:tracePt t="15525" x="1774825" y="2332038"/>
          <p14:tracePt t="15537" x="1792288" y="2332038"/>
          <p14:tracePt t="15548" x="1800225" y="2332038"/>
          <p14:tracePt t="15574" x="1835150" y="2332038"/>
          <p14:tracePt t="15588" x="1878013" y="2332038"/>
          <p14:tracePt t="15592" x="1893888" y="2332038"/>
          <p14:tracePt t="15601" x="1920875" y="2332038"/>
          <p14:tracePt t="15621" x="1963738" y="2332038"/>
          <p14:tracePt t="15641" x="2014538" y="2332038"/>
          <p14:tracePt t="15661" x="2039938" y="2332038"/>
          <p14:tracePt t="15681" x="2065338" y="2332038"/>
          <p14:tracePt t="15701" x="2117725" y="2332038"/>
          <p14:tracePt t="15721" x="2135188" y="2332038"/>
          <p14:tracePt t="15741" x="2143125" y="2332038"/>
          <p14:tracePt t="15761" x="2168525" y="2332038"/>
          <p14:tracePt t="15781" x="2220913" y="2332038"/>
          <p14:tracePt t="15801" x="2246313" y="2332038"/>
          <p14:tracePt t="15821" x="2271713" y="2332038"/>
          <p14:tracePt t="15841" x="2306638" y="2332038"/>
          <p14:tracePt t="15861" x="2339975" y="2332038"/>
          <p14:tracePt t="15881" x="2374900" y="2332038"/>
          <p14:tracePt t="15901" x="2417763" y="2332038"/>
          <p14:tracePt t="15943" x="2486025" y="2339975"/>
          <p14:tracePt t="15968" x="2528888" y="2339975"/>
          <p14:tracePt t="15996" x="2563813" y="2339975"/>
          <p14:tracePt t="16008" x="2597150" y="2339975"/>
          <p14:tracePt t="16021" x="2622550" y="2339975"/>
          <p14:tracePt t="16053" x="2665413" y="2339975"/>
          <p14:tracePt t="16063" x="2682875" y="2339975"/>
          <p14:tracePt t="16089" x="2692400" y="2339975"/>
          <p14:tracePt t="16090" x="2708275" y="2339975"/>
          <p14:tracePt t="16125" x="2735263" y="2339975"/>
          <p14:tracePt t="16151" x="2743200" y="2339975"/>
          <p14:tracePt t="16256" x="2751138" y="2339975"/>
          <p14:tracePt t="16289" x="2760663" y="2339975"/>
          <p14:tracePt t="16313" x="2768600" y="2339975"/>
          <p14:tracePt t="16336" x="2786063" y="2339975"/>
          <p14:tracePt t="16361" x="2803525" y="2332038"/>
          <p14:tracePt t="16373" x="2828925" y="2332038"/>
          <p14:tracePt t="16373" x="2836863" y="2332038"/>
          <p14:tracePt t="16396" x="2863850" y="2332038"/>
          <p14:tracePt t="16422" x="2914650" y="2332038"/>
          <p14:tracePt t="16436" x="2940050" y="2332038"/>
          <p14:tracePt t="16445" x="2957513" y="2332038"/>
          <p14:tracePt t="16471" x="2982913" y="2332038"/>
          <p14:tracePt t="16481" x="3000375" y="2332038"/>
          <p14:tracePt t="16489" x="3017838" y="2332038"/>
          <p14:tracePt t="16501" x="3043238" y="2332038"/>
          <p14:tracePt t="16521" x="3078163" y="2332038"/>
          <p14:tracePt t="16540" x="3111500" y="2332038"/>
          <p14:tracePt t="16581" x="3128963" y="2332038"/>
          <p14:tracePt t="16582" x="3163888" y="2332038"/>
          <p14:tracePt t="16601" x="3214688" y="2332038"/>
          <p14:tracePt t="16644" x="3240088" y="2332038"/>
          <p14:tracePt t="16650" x="3257550" y="2332038"/>
          <p14:tracePt t="16660" x="3300413" y="2332038"/>
          <p14:tracePt t="16704" x="3325813" y="2332038"/>
          <p14:tracePt t="16742" x="3335338" y="2332038"/>
          <p14:tracePt t="16837" x="3351213" y="2332038"/>
          <p14:tracePt t="16902" x="3360738" y="2332038"/>
          <p14:tracePt t="17475" x="3368675" y="2332038"/>
          <p14:tracePt t="17488" x="3378200" y="2332038"/>
          <p14:tracePt t="17498" x="3394075" y="2332038"/>
          <p14:tracePt t="17523" x="3403600" y="2322513"/>
          <p14:tracePt t="17535" x="3429000" y="2322513"/>
          <p14:tracePt t="17540" x="3436938" y="2322513"/>
          <p14:tracePt t="17571" x="3463925" y="2322513"/>
          <p14:tracePt t="17583" x="3489325" y="2322513"/>
          <p14:tracePt t="17600" x="3497263" y="2322513"/>
          <p14:tracePt t="17606" x="3514725" y="2322513"/>
          <p14:tracePt t="17620" x="3540125" y="2322513"/>
          <p14:tracePt t="17640" x="3575050" y="2322513"/>
          <p14:tracePt t="17660" x="3600450" y="2322513"/>
          <p14:tracePt t="17680" x="3617913" y="2322513"/>
          <p14:tracePt t="17700" x="3635375" y="2322513"/>
          <p14:tracePt t="17767" x="3643313" y="2322513"/>
          <p14:tracePt t="17816" x="3651250" y="2322513"/>
          <p14:tracePt t="17880" x="3660775" y="2322513"/>
          <p14:tracePt t="17888" x="3678238" y="2322513"/>
          <p14:tracePt t="17957" x="3686175" y="2322513"/>
          <p14:tracePt t="17981" x="3694113" y="2322513"/>
          <p14:tracePt t="18015" x="3703638" y="2322513"/>
          <p14:tracePt t="18115" x="3711575" y="2322513"/>
          <p14:tracePt t="18425" x="3703638" y="2322513"/>
          <p14:tracePt t="18448" x="3694113" y="2322513"/>
          <p14:tracePt t="18679" x="3686175" y="2322513"/>
          <p14:tracePt t="18712" x="3686175" y="2314575"/>
          <p14:tracePt t="18748" x="3694113" y="2314575"/>
          <p14:tracePt t="18758" x="3694113" y="2306638"/>
          <p14:tracePt t="18783" x="3703638" y="2306638"/>
          <p14:tracePt t="18793" x="3729038" y="2306638"/>
          <p14:tracePt t="18815" x="3736975" y="2306638"/>
          <p14:tracePt t="18854" x="3746500" y="2306638"/>
          <p14:tracePt t="19276" x="3746500" y="2297113"/>
          <p14:tracePt t="19342" x="3754438" y="2297113"/>
          <p14:tracePt t="19877" x="3763963" y="2297113"/>
          <p14:tracePt t="19956" x="3771900" y="2297113"/>
          <p14:tracePt t="19978" x="3779838" y="2297113"/>
          <p14:tracePt t="20155" x="3771900" y="2297113"/>
          <p14:tracePt t="20177" x="3754438" y="2297113"/>
          <p14:tracePt t="20202" x="3729038" y="2297113"/>
          <p14:tracePt t="20210" x="3711575" y="2297113"/>
          <p14:tracePt t="20226" x="3678238" y="2297113"/>
          <p14:tracePt t="20239" x="3643313" y="2297113"/>
          <p14:tracePt t="20264" x="3617913" y="2297113"/>
          <p14:tracePt t="20274" x="3600450" y="2306638"/>
          <p14:tracePt t="20280" x="3592513" y="2306638"/>
          <p14:tracePt t="20300" x="3575050" y="2306638"/>
          <p14:tracePt t="20576" x="3582988" y="2306638"/>
          <p14:tracePt t="20590" x="3608388" y="2306638"/>
          <p14:tracePt t="20600" x="3625850" y="2306638"/>
          <p14:tracePt t="20627" x="3668713" y="2306638"/>
          <p14:tracePt t="20641" x="3703638" y="2306638"/>
          <p14:tracePt t="20644" x="3754438" y="2306638"/>
          <p14:tracePt t="20685" x="3822700" y="2306638"/>
          <p14:tracePt t="20695" x="3840163" y="2306638"/>
          <p14:tracePt t="20721" x="3883025" y="2306638"/>
          <p14:tracePt t="20743" x="3951288" y="2306638"/>
          <p14:tracePt t="20743" x="4011613" y="2306638"/>
          <p14:tracePt t="20761" x="4106863" y="2306638"/>
          <p14:tracePt t="20803" x="4165600" y="2306638"/>
          <p14:tracePt t="20803" x="4192588" y="2306638"/>
          <p14:tracePt t="20821" x="4217988" y="2306638"/>
          <p14:tracePt t="20921" x="0" y="0"/>
        </p14:tracePtLst>
        <p14:tracePtLst>
          <p14:tracePt t="43239" x="2863850" y="3351213"/>
          <p14:tracePt t="43331" x="2854325" y="3351213"/>
          <p14:tracePt t="43356" x="2846388" y="3351213"/>
          <p14:tracePt t="43367" x="2820988" y="3351213"/>
          <p14:tracePt t="43393" x="2778125" y="3335338"/>
          <p14:tracePt t="43406" x="2725738" y="3335338"/>
          <p14:tracePt t="43419" x="2708275" y="3335338"/>
          <p14:tracePt t="43433" x="2665413" y="3335338"/>
          <p14:tracePt t="43456" x="2606675" y="3343275"/>
          <p14:tracePt t="43456" x="2579688" y="3360738"/>
          <p14:tracePt t="43476" x="2520950" y="3378200"/>
          <p14:tracePt t="43493" x="2460625" y="3411538"/>
          <p14:tracePt t="43514" x="2314575" y="3489325"/>
          <p14:tracePt t="43533" x="2228850" y="3540125"/>
          <p14:tracePt t="43553" x="2151063" y="3582988"/>
          <p14:tracePt t="43573" x="2074863" y="3635375"/>
          <p14:tracePt t="43593" x="2049463" y="3651250"/>
          <p14:tracePt t="43614" x="2006600" y="3678238"/>
          <p14:tracePt t="43633" x="1928813" y="3736975"/>
          <p14:tracePt t="43673" x="1920875" y="3736975"/>
          <p14:tracePt t="43702" x="1903413" y="3754438"/>
          <p14:tracePt t="43713" x="1893888" y="3771900"/>
          <p14:tracePt t="43714" x="1885950" y="3771900"/>
          <p14:tracePt t="43733" x="1878013" y="3789363"/>
          <p14:tracePt t="43754" x="1878013" y="3797300"/>
          <p14:tracePt t="43774" x="1851025" y="3822700"/>
          <p14:tracePt t="43793" x="1835150" y="3840163"/>
          <p14:tracePt t="43813" x="1808163" y="3865563"/>
          <p14:tracePt t="43833" x="1800225" y="3875088"/>
          <p14:tracePt t="43853" x="1765300" y="3900488"/>
          <p14:tracePt t="43874" x="1706563" y="3951288"/>
          <p14:tracePt t="43893" x="1663700" y="4003675"/>
          <p14:tracePt t="43914" x="1628775" y="4029075"/>
          <p14:tracePt t="43933" x="1628775" y="4046538"/>
          <p14:tracePt t="44016" x="1620838" y="4064000"/>
          <p14:tracePt t="44027" x="1620838" y="4071938"/>
          <p14:tracePt t="44052" x="1611313" y="4071938"/>
          <p14:tracePt t="44064" x="1611313" y="4079875"/>
          <p14:tracePt t="44075" x="1603375" y="4089400"/>
          <p14:tracePt t="44096" x="1585913" y="4106863"/>
          <p14:tracePt t="44114" x="1543050" y="4140200"/>
          <p14:tracePt t="44136" x="1508125" y="4165600"/>
          <p14:tracePt t="44160" x="1474788" y="4192588"/>
          <p14:tracePt t="44177" x="1431925" y="4217988"/>
          <p14:tracePt t="44193" x="1422400" y="4225925"/>
          <p14:tracePt t="44228" x="1414463" y="4225925"/>
          <p14:tracePt t="44241" x="1406525" y="4225925"/>
          <p14:tracePt t="44263" x="1397000" y="4225925"/>
          <p14:tracePt t="44429" x="1406525" y="4225925"/>
          <p14:tracePt t="44442" x="1414463" y="4225925"/>
          <p14:tracePt t="44453" x="1422400" y="4225925"/>
          <p14:tracePt t="44745" x="1431925" y="4217988"/>
          <p14:tracePt t="44757" x="1439863" y="4208463"/>
          <p14:tracePt t="44768" x="1457325" y="4200525"/>
          <p14:tracePt t="44793" x="1482725" y="4183063"/>
          <p14:tracePt t="44804" x="1492250" y="4175125"/>
          <p14:tracePt t="44842" x="1500188" y="4165600"/>
          <p14:tracePt t="44962" x="1500188" y="4157663"/>
          <p14:tracePt t="45227" x="1500188" y="4149725"/>
          <p14:tracePt t="45347" x="1508125" y="4149725"/>
          <p14:tracePt t="45412" x="1517650" y="4149725"/>
          <p14:tracePt t="45437" x="1535113" y="4149725"/>
          <p14:tracePt t="45447" x="1543050" y="4157663"/>
          <p14:tracePt t="45513" x="1550988" y="4157663"/>
          <p14:tracePt t="45798" x="1543050" y="4157663"/>
          <p14:tracePt t="45823" x="1535113" y="4157663"/>
          <p14:tracePt t="45845" x="1535113" y="4149725"/>
          <p14:tracePt t="45967" x="1543050" y="4149725"/>
          <p14:tracePt t="46012" x="1550988" y="4140200"/>
          <p14:tracePt t="46435" x="1568450" y="4140200"/>
          <p14:tracePt t="46458" x="1577975" y="4140200"/>
          <p14:tracePt t="46468" x="1585913" y="4140200"/>
          <p14:tracePt t="46497" x="1611313" y="4140200"/>
          <p14:tracePt t="46850" x="1603375" y="4140200"/>
          <p14:tracePt t="46938" x="1593850" y="4140200"/>
          <p14:tracePt t="47007" x="1585913" y="4140200"/>
          <p14:tracePt t="47148" x="1585913" y="4132263"/>
          <p14:tracePt t="47244" x="1593850" y="4132263"/>
          <p14:tracePt t="47307" x="1603375" y="4132263"/>
          <p14:tracePt t="47347" x="1611313" y="4132263"/>
          <p14:tracePt t="47413" x="1620838" y="4132263"/>
          <p14:tracePt t="47480" x="1628775" y="4132263"/>
          <p14:tracePt t="47505" x="1636713" y="4132263"/>
          <p14:tracePt t="47604" x="1646238" y="4132263"/>
          <p14:tracePt t="47695" x="1654175" y="4132263"/>
          <p14:tracePt t="47719" x="1663700" y="4132263"/>
          <p14:tracePt t="47778" x="1671638" y="4132263"/>
          <p14:tracePt t="48042" x="1663700" y="4132263"/>
          <p14:tracePt t="48168" x="1654175" y="4132263"/>
          <p14:tracePt t="48896" x="1646238" y="4132263"/>
          <p14:tracePt t="49038" x="1636713" y="4132263"/>
          <p14:tracePt t="49600" x="1628775" y="4132263"/>
          <p14:tracePt t="50496" x="1636713" y="4132263"/>
          <p14:tracePt t="50526" x="1646238" y="4132263"/>
          <p14:tracePt t="50552" x="1663700" y="4132263"/>
          <p14:tracePt t="50563" x="1671638" y="4132263"/>
          <p14:tracePt t="50576" x="1679575" y="4132263"/>
          <p14:tracePt t="50576" x="0" y="0"/>
        </p14:tracePtLst>
        <p14:tracePtLst>
          <p14:tracePt t="51178" x="7543800" y="4054475"/>
          <p14:tracePt t="51203" x="7551738" y="4054475"/>
          <p14:tracePt t="51215" x="7569200" y="4054475"/>
          <p14:tracePt t="51225" x="7612063" y="4054475"/>
          <p14:tracePt t="51250" x="7664450" y="4071938"/>
          <p14:tracePt t="51263" x="7707313" y="4071938"/>
          <p14:tracePt t="51273" x="7723188" y="4079875"/>
          <p14:tracePt t="51285" x="7800975" y="4089400"/>
          <p14:tracePt t="51312" x="7904163" y="4106863"/>
          <p14:tracePt t="51329" x="8058150" y="4132263"/>
          <p14:tracePt t="51330" x="8229600" y="4157663"/>
          <p14:tracePt t="51375" x="8315325" y="4165600"/>
          <p14:tracePt t="51389" x="8340725" y="4165600"/>
          <p14:tracePt t="51393" x="8375650" y="4175125"/>
          <p14:tracePt t="51409" x="8383588" y="4175125"/>
          <p14:tracePt t="51495" x="8383588" y="4183063"/>
          <p14:tracePt t="51522" x="8375650" y="4183063"/>
          <p14:tracePt t="51534" x="8340725" y="4192588"/>
          <p14:tracePt t="51547" x="8332788" y="4200525"/>
          <p14:tracePt t="51555" x="8289925" y="4217988"/>
          <p14:tracePt t="51582" x="8221663" y="4235450"/>
          <p14:tracePt t="51592" x="8178800" y="4235450"/>
          <p14:tracePt t="51609" x="8151813" y="4243388"/>
          <p14:tracePt t="51610" x="8058150" y="4251325"/>
          <p14:tracePt t="51630" x="7980363" y="4260850"/>
          <p14:tracePt t="51649" x="7954963" y="4260850"/>
          <p14:tracePt t="51673" x="7904163" y="4268788"/>
          <p14:tracePt t="51690" x="7818438" y="4268788"/>
          <p14:tracePt t="51709" x="7766050" y="4278313"/>
          <p14:tracePt t="51729" x="7732713" y="4278313"/>
          <p14:tracePt t="51749" x="7672388" y="4278313"/>
          <p14:tracePt t="51769" x="7621588" y="4278313"/>
          <p14:tracePt t="51789" x="7561263" y="4278313"/>
          <p14:tracePt t="51809" x="7500938" y="4278313"/>
          <p14:tracePt t="51829" x="7466013" y="4278313"/>
          <p14:tracePt t="51849" x="7407275" y="4268788"/>
          <p14:tracePt t="51869" x="7329488" y="4260850"/>
          <p14:tracePt t="51911" x="7251700" y="4260850"/>
          <p14:tracePt t="51912" x="7226300" y="4251325"/>
          <p14:tracePt t="51930" x="7175500" y="4251325"/>
          <p14:tracePt t="51949" x="7115175" y="4243388"/>
          <p14:tracePt t="51969" x="7080250" y="4243388"/>
          <p14:tracePt t="51990" x="7054850" y="4235450"/>
          <p14:tracePt t="52201" x="7064375" y="4235450"/>
          <p14:tracePt t="52226" x="7072313" y="4235450"/>
          <p14:tracePt t="52238" x="7097713" y="4235450"/>
          <p14:tracePt t="52248" x="7107238" y="4235450"/>
          <p14:tracePt t="52252" x="7123113" y="4235450"/>
          <p14:tracePt t="52269" x="7132638" y="4235450"/>
          <p14:tracePt t="52289" x="7158038" y="4235450"/>
          <p14:tracePt t="52436" x="7165975" y="4235450"/>
          <p14:tracePt t="52511" x="7175500" y="4235450"/>
          <p14:tracePt t="52570" x="7183438" y="4235450"/>
          <p14:tracePt t="52604" x="7200900" y="4235450"/>
          <p14:tracePt t="52612" x="7208838" y="4235450"/>
          <p14:tracePt t="52670" x="7226300" y="4235450"/>
          <p14:tracePt t="52768" x="7235825" y="4235450"/>
          <p14:tracePt t="52813" x="7243763" y="4225925"/>
          <p14:tracePt t="52843" x="7251700" y="4217988"/>
          <p14:tracePt t="52866" x="7261225" y="4208463"/>
          <p14:tracePt t="52893" x="7269163" y="4192588"/>
          <p14:tracePt t="52938" x="7278688" y="4183063"/>
          <p14:tracePt t="52979" x="7286625" y="4175125"/>
          <p14:tracePt t="52989" x="7294563" y="4157663"/>
          <p14:tracePt t="53016" x="7294563" y="4149725"/>
          <p14:tracePt t="53026" x="7304088" y="4132263"/>
          <p14:tracePt t="53048" x="7312025" y="4132263"/>
          <p14:tracePt t="53192" x="7312025" y="4122738"/>
          <p14:tracePt t="53258" x="7312025" y="4140200"/>
          <p14:tracePt t="53292" x="7312025" y="4175125"/>
          <p14:tracePt t="53302" x="7312025" y="4183063"/>
          <p14:tracePt t="53327" x="7304088" y="4225925"/>
          <p14:tracePt t="53331" x="7294563" y="4243388"/>
          <p14:tracePt t="53349" x="7286625" y="4243388"/>
          <p14:tracePt t="53369" x="7286625" y="4251325"/>
          <p14:tracePt t="53374" x="7286625" y="4260850"/>
          <p14:tracePt t="53844" x="7278688" y="4260850"/>
          <p14:tracePt t="53858" x="7269163" y="4268788"/>
          <p14:tracePt t="53868" x="7261225" y="4268788"/>
          <p14:tracePt t="53929" x="7261225" y="4278313"/>
          <p14:tracePt t="54376" x="7251700" y="4278313"/>
          <p14:tracePt t="55064" x="7261225" y="4278313"/>
          <p14:tracePt t="55588" x="7261225" y="4268788"/>
          <p14:tracePt t="58108" x="7261225" y="4260850"/>
          <p14:tracePt t="58563" x="7251700" y="4251325"/>
          <p14:tracePt t="58788" x="7251700" y="4243388"/>
          <p14:tracePt t="59591" x="7251700" y="4235450"/>
          <p14:tracePt t="61164" x="0" y="0"/>
        </p14:tracePtLst>
        <p14:tracePtLst>
          <p14:tracePt t="70194" x="3721100" y="3489325"/>
          <p14:tracePt t="70316" x="3711575" y="3489325"/>
          <p14:tracePt t="70341" x="3703638" y="3489325"/>
          <p14:tracePt t="70369" x="3694113" y="3489325"/>
          <p14:tracePt t="70378" x="3678238" y="3489325"/>
          <p14:tracePt t="70407" x="3660775" y="3489325"/>
          <p14:tracePt t="70420" x="3643313" y="3489325"/>
          <p14:tracePt t="70427" x="3625850" y="3489325"/>
          <p14:tracePt t="70433" x="3592513" y="3489325"/>
          <p14:tracePt t="70469" x="3506788" y="3489325"/>
          <p14:tracePt t="70484" x="3394075" y="3497263"/>
          <p14:tracePt t="70504" x="3343275" y="3506788"/>
          <p14:tracePt t="70505" x="3222625" y="3540125"/>
          <p14:tracePt t="70524" x="3086100" y="3582988"/>
          <p14:tracePt t="70544" x="2949575" y="3625850"/>
          <p14:tracePt t="70564" x="2889250" y="3651250"/>
          <p14:tracePt t="70584" x="2794000" y="3694113"/>
          <p14:tracePt t="70604" x="2735263" y="3721100"/>
          <p14:tracePt t="70624" x="2674938" y="3746500"/>
          <p14:tracePt t="70645" x="2606675" y="3771900"/>
          <p14:tracePt t="70665" x="2520950" y="3797300"/>
          <p14:tracePt t="70684" x="2503488" y="3814763"/>
          <p14:tracePt t="70705" x="2443163" y="3832225"/>
          <p14:tracePt t="70724" x="2332038" y="3865563"/>
          <p14:tracePt t="70745" x="2306638" y="3875088"/>
          <p14:tracePt t="70765" x="2263775" y="3892550"/>
          <p14:tracePt t="70784" x="2185988" y="3925888"/>
          <p14:tracePt t="70804" x="2125663" y="3951288"/>
          <p14:tracePt t="70824" x="2065338" y="3978275"/>
          <p14:tracePt t="70844" x="2014538" y="3994150"/>
          <p14:tracePt t="70864" x="1928813" y="4021138"/>
          <p14:tracePt t="70884" x="1851025" y="4037013"/>
          <p14:tracePt t="70904" x="1792288" y="4046538"/>
          <p14:tracePt t="70924" x="1765300" y="4046538"/>
          <p14:tracePt t="70944" x="1739900" y="4054475"/>
          <p14:tracePt t="70964" x="1679575" y="4064000"/>
          <p14:tracePt t="70984" x="1671638" y="4064000"/>
          <p14:tracePt t="71004" x="1620838" y="4071938"/>
          <p14:tracePt t="71024" x="1550988" y="4089400"/>
          <p14:tracePt t="71044" x="1508125" y="4097338"/>
          <p14:tracePt t="71064" x="1449388" y="4114800"/>
          <p14:tracePt t="71084" x="1371600" y="4132263"/>
          <p14:tracePt t="71104" x="1336675" y="4132263"/>
          <p14:tracePt t="71124" x="1320800" y="4140200"/>
          <p14:tracePt t="71216" x="1311275" y="4140200"/>
          <p14:tracePt t="71241" x="1293813" y="4140200"/>
          <p14:tracePt t="71267" x="1268413" y="4140200"/>
          <p14:tracePt t="71277" x="1243013" y="4140200"/>
          <p14:tracePt t="71304" x="1208088" y="4140200"/>
          <p14:tracePt t="71317" x="1182688" y="4140200"/>
          <p14:tracePt t="71331" x="1165225" y="4140200"/>
          <p14:tracePt t="71344" x="1157288" y="4140200"/>
          <p14:tracePt t="71383" x="1149350" y="4140200"/>
          <p14:tracePt t="71465" x="1157288" y="4140200"/>
          <p14:tracePt t="71503" x="1165225" y="4140200"/>
          <p14:tracePt t="71557" x="1174750" y="4140200"/>
          <p14:tracePt t="71582" x="1182688" y="4140200"/>
          <p14:tracePt t="71592" x="1200150" y="4140200"/>
          <p14:tracePt t="71616" x="1217613" y="4140200"/>
          <p14:tracePt t="71629" x="1225550" y="4140200"/>
          <p14:tracePt t="71640" x="1235075" y="4140200"/>
          <p14:tracePt t="71644" x="1250950" y="4140200"/>
          <p14:tracePt t="71664" x="1268413" y="4140200"/>
          <p14:tracePt t="71684" x="1303338" y="4140200"/>
          <p14:tracePt t="71704" x="1320800" y="4140200"/>
          <p14:tracePt t="71724" x="1328738" y="4140200"/>
          <p14:tracePt t="71744" x="1336675" y="4140200"/>
          <p14:tracePt t="71764" x="1379538" y="4140200"/>
          <p14:tracePt t="71784" x="1414463" y="4140200"/>
          <p14:tracePt t="71804" x="1465263" y="4140200"/>
          <p14:tracePt t="71824" x="1535113" y="4140200"/>
          <p14:tracePt t="71844" x="1577975" y="4149725"/>
          <p14:tracePt t="71864" x="1593850" y="4149725"/>
          <p14:tracePt t="71884" x="1603375" y="4149725"/>
          <p14:tracePt t="71931" x="1628775" y="4149725"/>
          <p14:tracePt t="71944" x="1646238" y="4149725"/>
          <p14:tracePt t="71967" x="1654175" y="4149725"/>
          <p14:tracePt t="71983" x="1663700" y="4149725"/>
          <p14:tracePt t="71984" x="1671638" y="4149725"/>
          <p14:tracePt t="72004" x="1706563" y="4149725"/>
          <p14:tracePt t="72024" x="1739900" y="4149725"/>
          <p14:tracePt t="72044" x="1808163" y="4149725"/>
          <p14:tracePt t="72091" x="1835150" y="4149725"/>
          <p14:tracePt t="72104" x="1868488" y="4149725"/>
          <p14:tracePt t="72113" x="1885950" y="4149725"/>
          <p14:tracePt t="72124" x="1920875" y="4149725"/>
          <p14:tracePt t="72143" x="1971675" y="4149725"/>
          <p14:tracePt t="72164" x="2049463" y="4149725"/>
          <p14:tracePt t="72184" x="2074863" y="4149725"/>
          <p14:tracePt t="72203" x="2108200" y="4149725"/>
          <p14:tracePt t="72224" x="2143125" y="4149725"/>
          <p14:tracePt t="72243" x="2220913" y="4157663"/>
          <p14:tracePt t="72264" x="2263775" y="4157663"/>
          <p14:tracePt t="72284" x="2289175" y="4157663"/>
          <p14:tracePt t="72303" x="2339975" y="4165600"/>
          <p14:tracePt t="72346" x="2349500" y="4165600"/>
          <p14:tracePt t="72368" x="2357438" y="4165600"/>
          <p14:tracePt t="72425" x="2365375" y="4175125"/>
          <p14:tracePt t="72458" x="2374900" y="4175125"/>
          <p14:tracePt t="72505" x="2392363" y="4175125"/>
          <p14:tracePt t="72530" x="2400300" y="4175125"/>
          <p14:tracePt t="72540" x="2408238" y="4175125"/>
          <p14:tracePt t="72584" x="2417763" y="4175125"/>
          <p14:tracePt t="72617" x="2417763" y="4183063"/>
          <p14:tracePt t="72661" x="2425700" y="4183063"/>
          <p14:tracePt t="72782" x="2392363" y="4183063"/>
          <p14:tracePt t="72794" x="2349500" y="4183063"/>
          <p14:tracePt t="72811" x="2236788" y="4192588"/>
          <p14:tracePt t="72830" x="2151063" y="4192588"/>
          <p14:tracePt t="72830" x="2117725" y="4200525"/>
          <p14:tracePt t="72852" x="2014538" y="4200525"/>
          <p14:tracePt t="72877" x="1963738" y="4208463"/>
          <p14:tracePt t="72889" x="1885950" y="4217988"/>
          <p14:tracePt t="72903" x="1868488" y="4217988"/>
          <p14:tracePt t="72904" x="1817688" y="4217988"/>
          <p14:tracePt t="72924" x="1757363" y="4217988"/>
          <p14:tracePt t="72944" x="1671638" y="4217988"/>
          <p14:tracePt t="72963" x="1646238" y="4217988"/>
          <p14:tracePt t="72983" x="1611313" y="4217988"/>
          <p14:tracePt t="73004" x="1560513" y="4217988"/>
          <p14:tracePt t="73024" x="1535113" y="4217988"/>
          <p14:tracePt t="73045" x="1500188" y="4217988"/>
          <p14:tracePt t="73064" x="1492250" y="4217988"/>
          <p14:tracePt t="73108" x="1474788" y="4217988"/>
          <p14:tracePt t="73143" x="1457325" y="4217988"/>
          <p14:tracePt t="73156" x="1431925" y="4217988"/>
          <p14:tracePt t="73166" x="1414463" y="4217988"/>
          <p14:tracePt t="73191" x="1379538" y="4217988"/>
          <p14:tracePt t="73201" x="1371600" y="4217988"/>
          <p14:tracePt t="73206" x="1346200" y="4217988"/>
          <p14:tracePt t="73325" x="1354138" y="4208463"/>
          <p14:tracePt t="73352" x="1371600" y="4208463"/>
          <p14:tracePt t="73365" x="1422400" y="4208463"/>
          <p14:tracePt t="73372" x="1439863" y="4208463"/>
          <p14:tracePt t="73384" x="1500188" y="4208463"/>
          <p14:tracePt t="73404" x="1585913" y="4208463"/>
          <p14:tracePt t="73424" x="1689100" y="4208463"/>
          <p14:tracePt t="73444" x="1774825" y="4208463"/>
          <p14:tracePt t="73464" x="1800225" y="4217988"/>
          <p14:tracePt t="73484" x="1928813" y="4225925"/>
          <p14:tracePt t="73527" x="1989138" y="4235450"/>
          <p14:tracePt t="73532" x="2014538" y="4235450"/>
          <p14:tracePt t="73544" x="2039938" y="4235450"/>
          <p14:tracePt t="73564" x="2082800" y="4235450"/>
          <p14:tracePt t="73584" x="2117725" y="4243388"/>
          <p14:tracePt t="73604" x="2135188" y="4243388"/>
          <p14:tracePt t="73624" x="2203450" y="4243388"/>
          <p14:tracePt t="73644" x="2254250" y="4243388"/>
          <p14:tracePt t="73664" x="2297113" y="4243388"/>
          <p14:tracePt t="73684" x="2357438" y="4243388"/>
          <p14:tracePt t="73727" x="2374900" y="4243388"/>
          <p14:tracePt t="73734" x="2392363" y="4243388"/>
          <p14:tracePt t="73744" x="2417763" y="4243388"/>
          <p14:tracePt t="73786" x="2435225" y="4243388"/>
          <p14:tracePt t="73910" x="2443163" y="4243388"/>
          <p14:tracePt t="74285" x="2443163" y="4235450"/>
          <p14:tracePt t="74440" x="2451100" y="4235450"/>
          <p14:tracePt t="74806" x="2451100" y="4225925"/>
          <p14:tracePt t="75875" x="2460625" y="4225925"/>
          <p14:tracePt t="75908" x="2468563" y="4225925"/>
          <p14:tracePt t="75935" x="2478088" y="4225925"/>
          <p14:tracePt t="75948" x="2493963" y="4225925"/>
          <p14:tracePt t="75958" x="2503488" y="4225925"/>
          <p14:tracePt t="75971" x="2528888" y="4217988"/>
          <p14:tracePt t="75997" x="2563813" y="4208463"/>
          <p14:tracePt t="76011" x="2589213" y="4208463"/>
          <p14:tracePt t="76011" x="2606675" y="4200525"/>
          <p14:tracePt t="76023" x="2640013" y="4200525"/>
          <p14:tracePt t="76043" x="2674938" y="4192588"/>
          <p14:tracePt t="76063" x="2708275" y="4192588"/>
          <p14:tracePt t="76083" x="2717800" y="4192588"/>
          <p14:tracePt t="76172" x="2735263" y="4183063"/>
          <p14:tracePt t="76247" x="2735263" y="4175125"/>
          <p14:tracePt t="76259" x="2743200" y="4175125"/>
          <p14:tracePt t="76271" x="2751138" y="4175125"/>
          <p14:tracePt t="76294" x="2760663" y="4157663"/>
          <p14:tracePt t="76344" x="2768600" y="4149725"/>
          <p14:tracePt t="76503" x="2768600" y="4140200"/>
          <p14:tracePt t="76715" x="0" y="0"/>
        </p14:tracePtLst>
        <p14:tracePtLst>
          <p14:tracePt t="83286" x="1739900" y="4921250"/>
          <p14:tracePt t="83520" x="1731963" y="4921250"/>
          <p14:tracePt t="83556" x="1722438" y="4921250"/>
          <p14:tracePt t="83579" x="1714500" y="4921250"/>
          <p14:tracePt t="83634" x="1697038" y="4921250"/>
          <p14:tracePt t="83648" x="1689100" y="4921250"/>
          <p14:tracePt t="83649" x="1679575" y="4921250"/>
          <p14:tracePt t="83684" x="1646238" y="4921250"/>
          <p14:tracePt t="83684" x="1603375" y="4921250"/>
          <p14:tracePt t="83700" x="1585913" y="4921250"/>
          <p14:tracePt t="83720" x="1560513" y="4921250"/>
          <p14:tracePt t="83740" x="1543050" y="4921250"/>
          <p14:tracePt t="83760" x="1535113" y="4921250"/>
          <p14:tracePt t="83781" x="1525588" y="4921250"/>
          <p14:tracePt t="83800" x="1517650" y="4921250"/>
          <p14:tracePt t="83867" x="1500188" y="4911725"/>
          <p14:tracePt t="83878" x="1474788" y="4911725"/>
          <p14:tracePt t="83904" x="1465263" y="4911725"/>
          <p14:tracePt t="84193" x="1474788" y="4911725"/>
          <p14:tracePt t="84218" x="1492250" y="4903788"/>
          <p14:tracePt t="84230" x="1500188" y="4903788"/>
          <p14:tracePt t="84240" x="1508125" y="4903788"/>
          <p14:tracePt t="84265" x="1525588" y="4903788"/>
          <p14:tracePt t="84265" x="1535113" y="4903788"/>
          <p14:tracePt t="84300" x="1543050" y="4894263"/>
          <p14:tracePt t="84312" x="1568450" y="4894263"/>
          <p14:tracePt t="84346" x="1585913" y="4894263"/>
          <p14:tracePt t="84368" x="1603375" y="4894263"/>
          <p14:tracePt t="84619" x="1611313" y="4894263"/>
          <p14:tracePt t="84858" x="1620838" y="4894263"/>
          <p14:tracePt t="84892" x="1628775" y="4894263"/>
          <p14:tracePt t="85098" x="1620838" y="4894263"/>
          <p14:tracePt t="85145" x="1611313" y="4894263"/>
          <p14:tracePt t="85169" x="1593850" y="4894263"/>
          <p14:tracePt t="85216" x="1577975" y="4894263"/>
          <p14:tracePt t="85251" x="1560513" y="4894263"/>
          <p14:tracePt t="85261" x="1550988" y="4894263"/>
          <p14:tracePt t="85287" x="1543050" y="4894263"/>
          <p14:tracePt t="85300" x="1525588" y="4886325"/>
          <p14:tracePt t="85498" x="1517650" y="4878388"/>
          <p14:tracePt t="86094" x="1525588" y="4878388"/>
          <p14:tracePt t="87676" x="1535113" y="4878388"/>
          <p14:tracePt t="87705" x="1543050" y="4878388"/>
          <p14:tracePt t="88038" x="1550988" y="4878388"/>
          <p14:tracePt t="88275" x="1535113" y="4868863"/>
          <p14:tracePt t="88353" x="1525588" y="4868863"/>
          <p14:tracePt t="88497" x="1517650" y="4860925"/>
          <p14:tracePt t="88511" x="1508125" y="4860925"/>
          <p14:tracePt t="88716" x="1517650" y="4860925"/>
          <p14:tracePt t="88756" x="1525588" y="4860925"/>
          <p14:tracePt t="88873" x="1535113" y="4860925"/>
          <p14:tracePt t="89062" x="1550988" y="4860925"/>
          <p14:tracePt t="89111" x="1560513" y="4860925"/>
          <p14:tracePt t="89377" x="1550988" y="4860925"/>
          <p14:tracePt t="89402" x="1543050" y="4860925"/>
          <p14:tracePt t="89452" x="1535113" y="4860925"/>
          <p14:tracePt t="89594" x="1525588" y="4860925"/>
          <p14:tracePt t="90400" x="1535113" y="4860925"/>
          <p14:tracePt t="90561" x="1543050" y="4860925"/>
          <p14:tracePt t="90622" x="1550988" y="4860925"/>
          <p14:tracePt t="91169" x="1560513" y="4860925"/>
          <p14:tracePt t="92198" x="1568450" y="4860925"/>
          <p14:tracePt t="92238" x="1577975" y="4860925"/>
          <p14:tracePt t="92287" x="1585913" y="4860925"/>
          <p14:tracePt t="92297" x="1603375" y="4860925"/>
          <p14:tracePt t="92323" x="1611313" y="4860925"/>
          <p14:tracePt t="92357" x="1628775" y="4860925"/>
          <p14:tracePt t="92368" x="1636713" y="4860925"/>
          <p14:tracePt t="92404" x="1663700" y="4860925"/>
          <p14:tracePt t="92428" x="1671638" y="4860925"/>
          <p14:tracePt t="92441" x="1689100" y="4860925"/>
          <p14:tracePt t="92451" x="1697038" y="4860925"/>
          <p14:tracePt t="92476" x="1706563" y="4860925"/>
          <p14:tracePt t="92489" x="1722438" y="4860925"/>
          <p14:tracePt t="92502" x="1739900" y="4860925"/>
          <p14:tracePt t="92513" x="1757363" y="4860925"/>
          <p14:tracePt t="92539" x="1782763" y="4860925"/>
          <p14:tracePt t="92540" x="1792288" y="4860925"/>
          <p14:tracePt t="92558" x="1817688" y="4868863"/>
          <p14:tracePt t="92578" x="1835150" y="4868863"/>
          <p14:tracePt t="92619" x="1843088" y="4868863"/>
          <p14:tracePt t="92646" x="1851025" y="4868863"/>
          <p14:tracePt t="92671" x="1878013" y="4868863"/>
          <p14:tracePt t="92681" x="1885950" y="4868863"/>
          <p14:tracePt t="92708" x="1920875" y="4868863"/>
          <p14:tracePt t="92718" x="1971675" y="4878388"/>
          <p14:tracePt t="92725" x="2006600" y="4886325"/>
          <p14:tracePt t="92738" x="2032000" y="4886325"/>
          <p14:tracePt t="92758" x="2074863" y="4894263"/>
          <p14:tracePt t="92778" x="2117725" y="4894263"/>
          <p14:tracePt t="92798" x="2143125" y="4894263"/>
          <p14:tracePt t="92818" x="2168525" y="4894263"/>
          <p14:tracePt t="92838" x="2193925" y="4894263"/>
          <p14:tracePt t="92890" x="2220913" y="4894263"/>
          <p14:tracePt t="92924" x="2236788" y="4894263"/>
          <p14:tracePt t="92959" x="2246313" y="4894263"/>
          <p14:tracePt t="93027" x="2263775" y="4894263"/>
          <p14:tracePt t="93080" x="2271713" y="4894263"/>
          <p14:tracePt t="93107" x="2289175" y="4894263"/>
          <p14:tracePt t="93116" x="2297113" y="4894263"/>
          <p14:tracePt t="93141" x="2306638" y="4894263"/>
          <p14:tracePt t="93183" x="2314575" y="4894263"/>
          <p14:tracePt t="93233" x="2322513" y="4894263"/>
          <p14:tracePt t="93288" x="2332038" y="4894263"/>
          <p14:tracePt t="93313" x="2339975" y="4894263"/>
          <p14:tracePt t="93408" x="2349500" y="4894263"/>
          <p14:tracePt t="93508" x="2357438" y="4894263"/>
          <p14:tracePt t="93519" x="2374900" y="4903788"/>
          <p14:tracePt t="93544" x="2400300" y="4911725"/>
          <p14:tracePt t="93547" x="2417763" y="4921250"/>
          <p14:tracePt t="93559" x="2425700" y="4921250"/>
          <p14:tracePt t="93578" x="2443163" y="4921250"/>
          <p14:tracePt t="93598" x="2443163" y="4929188"/>
          <p14:tracePt t="93618" x="2460625" y="4929188"/>
          <p14:tracePt t="93637" x="2478088" y="4929188"/>
          <p14:tracePt t="93692" x="2486025" y="4929188"/>
          <p14:tracePt t="93739" x="2493963" y="4929188"/>
          <p14:tracePt t="93787" x="2503488" y="4929188"/>
          <p14:tracePt t="93829" x="2511425" y="4929188"/>
          <p14:tracePt t="93928" x="2520950" y="4929188"/>
          <p14:tracePt t="94003" x="2536825" y="4929188"/>
          <p14:tracePt t="94029" x="2546350" y="4929188"/>
          <p14:tracePt t="94039" x="2554288" y="4929188"/>
          <p14:tracePt t="94062" x="2563813" y="4929188"/>
          <p14:tracePt t="94127" x="2571750" y="4929188"/>
          <p14:tracePt t="94150" x="2579688" y="4929188"/>
          <p14:tracePt t="94172" x="2589213" y="4929188"/>
          <p14:tracePt t="94260" x="2597150" y="4929188"/>
          <p14:tracePt t="94302" x="2606675" y="4929188"/>
          <p14:tracePt t="94325" x="2614613" y="4929188"/>
          <p14:tracePt t="94419" x="2622550" y="4929188"/>
          <p14:tracePt t="94477" x="2632075" y="4929188"/>
          <p14:tracePt t="94526" x="2640013" y="4929188"/>
          <p14:tracePt t="94562" x="2649538" y="4929188"/>
          <p14:tracePt t="94617" x="2657475" y="4929188"/>
          <p14:tracePt t="94716" x="2665413" y="4929188"/>
          <p14:tracePt t="95047" x="2674938" y="4929188"/>
          <p14:tracePt t="95221" x="2674938" y="4921250"/>
          <p14:tracePt t="95361" x="2674938" y="4911725"/>
          <p14:tracePt t="95437" x="2682875" y="4911725"/>
          <p14:tracePt t="95549" x="2692400" y="4911725"/>
          <p14:tracePt t="95768" x="2692400" y="4903788"/>
          <p14:tracePt t="95926" x="2700338" y="4903788"/>
          <p14:tracePt t="96150" x="2700338" y="4894263"/>
          <p14:tracePt t="96730" x="2708275" y="4894263"/>
          <p14:tracePt t="96921" x="2708275" y="4886325"/>
          <p14:tracePt t="97061" x="2717800" y="4886325"/>
          <p14:tracePt t="98164" x="2725738" y="4886325"/>
          <p14:tracePt t="98339" x="2725738" y="4878388"/>
          <p14:tracePt t="98461" x="2735263" y="4878388"/>
          <p14:tracePt t="98686" x="2735263" y="4868863"/>
          <p14:tracePt t="98929" x="2743200" y="4860925"/>
          <p14:tracePt t="98939" x="2743200" y="4851400"/>
          <p14:tracePt t="98995" x="2743200" y="4843463"/>
          <p14:tracePt t="99133" x="2751138" y="4835525"/>
          <p14:tracePt t="99168" x="2751138" y="4826000"/>
          <p14:tracePt t="99234" x="2751138" y="4818063"/>
          <p14:tracePt t="99474" x="2751138" y="4808538"/>
          <p14:tracePt t="99831" x="2751138" y="4800600"/>
          <p14:tracePt t="99988" x="2751138" y="4792663"/>
          <p14:tracePt t="100041" x="2768600" y="4783138"/>
          <p14:tracePt t="100059" x="2778125" y="4783138"/>
          <p14:tracePt t="100070" x="2794000" y="4775200"/>
          <p14:tracePt t="100097" x="2820988" y="4775200"/>
          <p14:tracePt t="100107" x="2846388" y="4765675"/>
          <p14:tracePt t="100132" x="2854325" y="4765675"/>
          <p14:tracePt t="100228" x="2863850" y="4765675"/>
          <p14:tracePt t="100303" x="2871788" y="4765675"/>
          <p14:tracePt t="100369" x="2879725" y="4765675"/>
          <p14:tracePt t="100442" x="2889250" y="4765675"/>
          <p14:tracePt t="100544" x="2897188" y="4765675"/>
          <p14:tracePt t="100611" x="2914650" y="4765675"/>
          <p14:tracePt t="100759" x="2922588" y="4765675"/>
          <p14:tracePt t="100892" x="2922588" y="4757738"/>
          <p14:tracePt t="100990" x="2940050" y="4757738"/>
          <p14:tracePt t="101017" x="2957513" y="4757738"/>
          <p14:tracePt t="101050" x="2965450" y="4757738"/>
          <p14:tracePt t="101108" x="2974975" y="4757738"/>
          <p14:tracePt t="101180" x="2982913" y="4749800"/>
          <p14:tracePt t="101207" x="2992438" y="4749800"/>
          <p14:tracePt t="101232" x="3000375" y="4740275"/>
          <p14:tracePt t="101315" x="3008313" y="4740275"/>
          <p14:tracePt t="101394" x="3017838" y="4740275"/>
          <p14:tracePt t="101440" x="3025775" y="4740275"/>
          <p14:tracePt t="101987" x="3035300" y="4740275"/>
          <p14:tracePt t="102382" x="3043238" y="4740275"/>
          <p14:tracePt t="104140" x="3051175" y="4740275"/>
          <p14:tracePt t="104274" x="3060700" y="4740275"/>
          <p14:tracePt t="104589" x="3068638" y="4732338"/>
          <p14:tracePt t="104612" x="3078163" y="4732338"/>
          <p14:tracePt t="104626" x="3094038" y="4732338"/>
          <p14:tracePt t="104634" x="3103563" y="4732338"/>
          <p14:tracePt t="104664" x="3111500" y="4732338"/>
          <p14:tracePt t="104678" x="3136900" y="4732338"/>
          <p14:tracePt t="104693" x="3146425" y="4732338"/>
          <p14:tracePt t="104693" x="3179763" y="4732338"/>
          <p14:tracePt t="104726" x="3214688" y="4732338"/>
          <p14:tracePt t="104741" x="3249613" y="4732338"/>
          <p14:tracePt t="104761" x="3275013" y="4732338"/>
          <p14:tracePt t="104787" x="3282950" y="4732338"/>
          <p14:tracePt t="104811" x="3292475" y="4732338"/>
          <p14:tracePt t="104888" x="3300413" y="4732338"/>
          <p14:tracePt t="104937" x="3317875" y="4732338"/>
          <p14:tracePt t="104961" x="3325813" y="4732338"/>
          <p14:tracePt t="104987" x="3343275" y="4732338"/>
          <p14:tracePt t="105001" x="3351213" y="4732338"/>
          <p14:tracePt t="105026" x="3360738" y="4732338"/>
          <p14:tracePt t="105038" x="3368675" y="4732338"/>
          <p14:tracePt t="105093" x="3378200" y="4732338"/>
          <p14:tracePt t="105311" x="3386138" y="4732338"/>
          <p14:tracePt t="105337" x="3394075" y="4732338"/>
          <p14:tracePt t="105348" x="3403600" y="4732338"/>
          <p14:tracePt t="105385" x="3421063" y="4732338"/>
          <p14:tracePt t="105445" x="3429000" y="4732338"/>
          <p14:tracePt t="105456" x="3436938" y="4722813"/>
          <p14:tracePt t="105502" x="3446463" y="4722813"/>
          <p14:tracePt t="105514" x="3454400" y="4722813"/>
          <p14:tracePt t="105586" x="3463925" y="4722813"/>
          <p14:tracePt t="105682" x="3471863" y="4722813"/>
          <p14:tracePt t="105729" x="3479800" y="4722813"/>
          <p14:tracePt t="105740" x="3489325" y="4722813"/>
          <p14:tracePt t="105765" x="3514725" y="4714875"/>
          <p14:tracePt t="105775" x="3557588" y="4714875"/>
          <p14:tracePt t="105799" x="3582988" y="4714875"/>
          <p14:tracePt t="105811" x="3625850" y="4714875"/>
          <p14:tracePt t="105811" x="3643313" y="4714875"/>
          <p14:tracePt t="105835" x="3678238" y="4714875"/>
          <p14:tracePt t="105862" x="3711575" y="4714875"/>
          <p14:tracePt t="105875" x="3736975" y="4722813"/>
          <p14:tracePt t="105885" x="3746500" y="4722813"/>
          <p14:tracePt t="105893" x="3763963" y="4722813"/>
          <p14:tracePt t="105913" x="3789363" y="4722813"/>
          <p14:tracePt t="105933" x="3814763" y="4722813"/>
          <p14:tracePt t="105953" x="3840163" y="4722813"/>
          <p14:tracePt t="105973" x="3849688" y="4722813"/>
          <p14:tracePt t="105993" x="3857625" y="4722813"/>
          <p14:tracePt t="106013" x="3865563" y="4722813"/>
          <p14:tracePt t="106066" x="3875088" y="4722813"/>
          <p14:tracePt t="106098" x="3883025" y="4722813"/>
          <p14:tracePt t="106148" x="3900488" y="4722813"/>
          <p14:tracePt t="106173" x="3925888" y="4722813"/>
          <p14:tracePt t="106210" x="3951288" y="4722813"/>
          <p14:tracePt t="106236" x="3978275" y="4722813"/>
          <p14:tracePt t="106249" x="4003675" y="4714875"/>
          <p14:tracePt t="106260" x="4021138" y="4714875"/>
          <p14:tracePt t="106273" x="4064000" y="4714875"/>
          <p14:tracePt t="106296" x="4097338" y="4714875"/>
          <p14:tracePt t="106310" x="4132263" y="4714875"/>
          <p14:tracePt t="106318" x="4157663" y="4706938"/>
          <p14:tracePt t="106333" x="4192588" y="4706938"/>
          <p14:tracePt t="106353" x="4251325" y="4706938"/>
          <p14:tracePt t="106373" x="4329113" y="4706938"/>
          <p14:tracePt t="106393" x="4354513" y="4706938"/>
          <p14:tracePt t="106413" x="4389438" y="4706938"/>
          <p14:tracePt t="106433" x="4465638" y="4706938"/>
          <p14:tracePt t="106473" x="4518025" y="4706938"/>
          <p14:tracePt t="106474" x="4578350" y="4706938"/>
          <p14:tracePt t="106493" x="4664075" y="4706938"/>
          <p14:tracePt t="106536" x="4714875" y="4706938"/>
          <p14:tracePt t="106553" x="4732338" y="4706938"/>
          <p14:tracePt t="106553" x="4775200" y="4706938"/>
          <p14:tracePt t="106572" x="4835525" y="4706938"/>
          <p14:tracePt t="106593" x="4911725" y="4714875"/>
          <p14:tracePt t="106613" x="4964113" y="4714875"/>
          <p14:tracePt t="106633" x="5014913" y="4714875"/>
          <p14:tracePt t="106653" x="5092700" y="4722813"/>
          <p14:tracePt t="106673" x="5143500" y="4722813"/>
          <p14:tracePt t="106693" x="5168900" y="4722813"/>
          <p14:tracePt t="106713" x="5221288" y="4722813"/>
          <p14:tracePt t="106760" x="5272088" y="4732338"/>
          <p14:tracePt t="106772" x="5289550" y="4732338"/>
          <p14:tracePt t="106780" x="5297488" y="4732338"/>
          <p14:tracePt t="106793" x="5332413" y="4732338"/>
          <p14:tracePt t="106813" x="5340350" y="4732338"/>
          <p14:tracePt t="106833" x="5349875" y="4732338"/>
          <p14:tracePt t="106853" x="5365750" y="4732338"/>
          <p14:tracePt t="106898" x="5375275" y="4732338"/>
          <p14:tracePt t="106900" x="5383213" y="4732338"/>
          <p14:tracePt t="106934" x="5400675" y="4732338"/>
          <p14:tracePt t="107031" x="5408613" y="4732338"/>
          <p14:tracePt t="107133" x="5418138" y="4732338"/>
          <p14:tracePt t="107177" x="5426075" y="4722813"/>
          <p14:tracePt t="107188" x="5426075" y="4714875"/>
          <p14:tracePt t="107250" x="5435600" y="4714875"/>
          <p14:tracePt t="107299" x="5435600" y="4706938"/>
          <p14:tracePt t="107349" x="5435600" y="4697413"/>
          <p14:tracePt t="107490" x="5443538" y="4697413"/>
          <p14:tracePt t="107548" x="5443538" y="4689475"/>
          <p14:tracePt t="107896" x="5443538" y="4679950"/>
          <p14:tracePt t="107964" x="5451475" y="4679950"/>
          <p14:tracePt t="108137" x="5461000" y="4679950"/>
          <p14:tracePt t="109739" x="5468938" y="4679950"/>
          <p14:tracePt t="110120" x="5478463" y="4679950"/>
          <p14:tracePt t="110663" x="0" y="0"/>
        </p14:tracePtLst>
        <p14:tracePtLst>
          <p14:tracePt t="121015" x="2254250" y="5160963"/>
          <p14:tracePt t="121025" x="2236788" y="5168900"/>
          <p14:tracePt t="121055" x="2220913" y="5168900"/>
          <p14:tracePt t="121065" x="2211388" y="5168900"/>
          <p14:tracePt t="121095" x="2193925" y="5168900"/>
          <p14:tracePt t="121117" x="2178050" y="5178425"/>
          <p14:tracePt t="121143" x="2151063" y="5186363"/>
          <p14:tracePt t="121156" x="2108200" y="5194300"/>
          <p14:tracePt t="121168" x="2092325" y="5194300"/>
          <p14:tracePt t="121188" x="2057400" y="5203825"/>
          <p14:tracePt t="121189" x="2006600" y="5221288"/>
          <p14:tracePt t="121208" x="1911350" y="5246688"/>
          <p14:tracePt t="121253" x="1860550" y="5264150"/>
          <p14:tracePt t="121263" x="1817688" y="5272088"/>
          <p14:tracePt t="121274" x="1800225" y="5272088"/>
          <p14:tracePt t="121312" x="1774825" y="5280025"/>
          <p14:tracePt t="121328" x="1757363" y="5280025"/>
          <p14:tracePt t="121328" x="1739900" y="5289550"/>
          <p14:tracePt t="121348" x="1714500" y="5297488"/>
          <p14:tracePt t="121375" x="1697038" y="5314950"/>
          <p14:tracePt t="121376" x="1663700" y="5340350"/>
          <p14:tracePt t="121398" x="1628775" y="5375275"/>
          <p14:tracePt t="121409" x="1611313" y="5392738"/>
          <p14:tracePt t="121428" x="1585913" y="5418138"/>
          <p14:tracePt t="121428" x="1560513" y="5435600"/>
          <p14:tracePt t="121476" x="1517650" y="5478463"/>
          <p14:tracePt t="121487" x="1500188" y="5494338"/>
          <p14:tracePt t="121512" x="1482725" y="5503863"/>
          <p14:tracePt t="121528" x="1457325" y="5521325"/>
          <p14:tracePt t="121548" x="1457325" y="5529263"/>
          <p14:tracePt t="121573" x="1439863" y="5529263"/>
          <p14:tracePt t="121680" x="1431925" y="5529263"/>
          <p14:tracePt t="121696" x="1431925" y="5521325"/>
          <p14:tracePt t="121714" x="1414463" y="5503863"/>
          <p14:tracePt t="121739" x="1414463" y="5486400"/>
          <p14:tracePt t="121761" x="1406525" y="5468938"/>
          <p14:tracePt t="121810" x="1406525" y="5461000"/>
          <p14:tracePt t="121840" x="1397000" y="5461000"/>
          <p14:tracePt t="121903" x="1397000" y="5451475"/>
          <p14:tracePt t="121985" x="1397000" y="5443538"/>
          <p14:tracePt t="122103" x="1406525" y="5435600"/>
          <p14:tracePt t="122137" x="1414463" y="5435600"/>
          <p14:tracePt t="122157" x="1422400" y="5435600"/>
          <p14:tracePt t="122203" x="1431925" y="5435600"/>
          <p14:tracePt t="122285" x="1439863" y="5435600"/>
          <p14:tracePt t="122310" x="1449388" y="5435600"/>
          <p14:tracePt t="122359" x="1457325" y="5435600"/>
          <p14:tracePt t="122451" x="1465263" y="5435600"/>
          <p14:tracePt t="122518" x="1474788" y="5435600"/>
          <p14:tracePt t="122547" x="1482725" y="5435600"/>
          <p14:tracePt t="123429" x="1492250" y="5435600"/>
          <p14:tracePt t="123452" x="1492250" y="5443538"/>
          <p14:tracePt t="123760" x="1500188" y="5443538"/>
          <p14:tracePt t="123783" x="1500188" y="5451475"/>
          <p14:tracePt t="123889" x="0" y="0"/>
        </p14:tracePtLst>
        <p14:tracePtLst>
          <p14:tracePt t="133241" x="2417763" y="5435600"/>
          <p14:tracePt t="133266" x="2425700" y="5435600"/>
          <p14:tracePt t="133291" x="2435225" y="5435600"/>
          <p14:tracePt t="133324" x="2468563" y="5435600"/>
          <p14:tracePt t="133335" x="2478088" y="5443538"/>
          <p14:tracePt t="133360" x="2503488" y="5443538"/>
          <p14:tracePt t="133371" x="2528888" y="5443538"/>
          <p14:tracePt t="133397" x="2554288" y="5443538"/>
          <p14:tracePt t="133412" x="2579688" y="5443538"/>
          <p14:tracePt t="133423" x="2589213" y="5443538"/>
          <p14:tracePt t="133433" x="2606675" y="5443538"/>
          <p14:tracePt t="133465" x="2632075" y="5443538"/>
          <p14:tracePt t="133465" x="2657475" y="5451475"/>
          <p14:tracePt t="133506" x="2682875" y="5451475"/>
          <p14:tracePt t="133507" x="2725738" y="5451475"/>
          <p14:tracePt t="133525" x="2751138" y="5461000"/>
          <p14:tracePt t="133566" x="2778125" y="5461000"/>
          <p14:tracePt t="133590" x="2794000" y="5461000"/>
          <p14:tracePt t="133605" x="2803525" y="5461000"/>
          <p14:tracePt t="133775" x="2803525" y="5468938"/>
          <p14:tracePt t="133799" x="2778125" y="5478463"/>
          <p14:tracePt t="133822" x="2760663" y="5478463"/>
          <p14:tracePt t="133892" x="2743200" y="5478463"/>
          <p14:tracePt t="133917" x="2735263" y="5486400"/>
          <p14:tracePt t="133950" x="2725738" y="5486400"/>
          <p14:tracePt t="133972" x="2708275" y="5486400"/>
          <p14:tracePt t="133998" x="2700338" y="5486400"/>
          <p14:tracePt t="134021" x="2692400" y="5486400"/>
          <p14:tracePt t="134059" x="2682875" y="5486400"/>
          <p14:tracePt t="134107" x="2665413" y="5486400"/>
          <p14:tracePt t="134194" x="2657475" y="5486400"/>
          <p14:tracePt t="134249" x="2649538" y="5486400"/>
          <p14:tracePt t="134285" x="2640013" y="5486400"/>
          <p14:tracePt t="134331" x="2632075" y="5486400"/>
          <p14:tracePt t="134357" x="2614613" y="5486400"/>
          <p14:tracePt t="134389" x="2597150" y="5486400"/>
          <p14:tracePt t="134422" x="2597150" y="5494338"/>
          <p14:tracePt t="134498" x="2589213" y="5494338"/>
          <p14:tracePt t="134912" x="2597150" y="5494338"/>
          <p14:tracePt t="134950" x="2622550" y="5494338"/>
          <p14:tracePt t="134960" x="2632075" y="5494338"/>
          <p14:tracePt t="134985" x="2640013" y="5494338"/>
          <p14:tracePt t="134995" x="2649538" y="5494338"/>
          <p14:tracePt t="135020" x="2665413" y="5494338"/>
          <p14:tracePt t="135054" x="2674938" y="5494338"/>
          <p14:tracePt t="135085" x="2682875" y="5494338"/>
          <p14:tracePt t="135118" x="2692400" y="5494338"/>
          <p14:tracePt t="135154" x="2692400" y="5503863"/>
          <p14:tracePt t="135164" x="2700338" y="5503863"/>
          <p14:tracePt t="135295" x="2692400" y="5503863"/>
          <p14:tracePt t="135306" x="2682875" y="5503863"/>
          <p14:tracePt t="135353" x="2674938" y="5503863"/>
          <p14:tracePt t="135376" x="2665413" y="5503863"/>
          <p14:tracePt t="135401" x="2657475" y="5503863"/>
          <p14:tracePt t="135492" x="2649538" y="5503863"/>
          <p14:tracePt t="135889" x="2657475" y="5503863"/>
          <p14:tracePt t="135922" x="2665413" y="5503863"/>
          <p14:tracePt t="136005" x="2674938" y="5503863"/>
          <p14:tracePt t="136080" x="2682875" y="5503863"/>
          <p14:tracePt t="136121" x="2692400" y="5503863"/>
          <p14:tracePt t="136256" x="2674938" y="5503863"/>
          <p14:tracePt t="136266" x="2665413" y="5503863"/>
          <p14:tracePt t="136296" x="2649538" y="5503863"/>
          <p14:tracePt t="136319" x="2632075" y="5503863"/>
          <p14:tracePt t="136344" x="2622550" y="5503863"/>
          <p14:tracePt t="136356" x="2614613" y="5503863"/>
          <p14:tracePt t="136367" x="2606675" y="5503863"/>
          <p14:tracePt t="136395" x="2589213" y="5503863"/>
          <p14:tracePt t="136422" x="2579688" y="5503863"/>
          <p14:tracePt t="136869" x="2589213" y="5503863"/>
          <p14:tracePt t="137337" x="0" y="0"/>
        </p14:tracePtLst>
        <p14:tracePtLst>
          <p14:tracePt t="139843" x="3635375" y="5246688"/>
          <p14:tracePt t="139870" x="3643313" y="5246688"/>
          <p14:tracePt t="139879" x="3660775" y="5246688"/>
          <p14:tracePt t="139977" x="3668713" y="5246688"/>
          <p14:tracePt t="140009" x="3686175" y="5246688"/>
          <p14:tracePt t="140022" x="3694113" y="5246688"/>
          <p14:tracePt t="140033" x="3711575" y="5246688"/>
          <p14:tracePt t="140057" x="3729038" y="5246688"/>
          <p14:tracePt t="140069" x="3746500" y="5246688"/>
          <p14:tracePt t="140079" x="3771900" y="5246688"/>
          <p14:tracePt t="140083" x="3806825" y="5246688"/>
          <p14:tracePt t="140102" x="3814763" y="5246688"/>
          <p14:tracePt t="140123" x="3849688" y="5246688"/>
          <p14:tracePt t="140142" x="3900488" y="5246688"/>
          <p14:tracePt t="140163" x="3935413" y="5264150"/>
          <p14:tracePt t="140182" x="3951288" y="5264150"/>
          <p14:tracePt t="140202" x="3994150" y="5280025"/>
          <p14:tracePt t="140223" x="4037013" y="5307013"/>
          <p14:tracePt t="140242" x="4106863" y="5340350"/>
          <p14:tracePt t="140263" x="4165600" y="5357813"/>
          <p14:tracePt t="140283" x="4200525" y="5365750"/>
          <p14:tracePt t="140303" x="4260850" y="5375275"/>
          <p14:tracePt t="140322" x="4337050" y="5392738"/>
          <p14:tracePt t="140342" x="4422775" y="5408613"/>
          <p14:tracePt t="140362" x="4508500" y="5408613"/>
          <p14:tracePt t="140382" x="4560888" y="5418138"/>
          <p14:tracePt t="140402" x="4621213" y="5418138"/>
          <p14:tracePt t="140422" x="4714875" y="5418138"/>
          <p14:tracePt t="140442" x="4775200" y="5418138"/>
          <p14:tracePt t="140462" x="4835525" y="5418138"/>
          <p14:tracePt t="140482" x="4860925" y="5418138"/>
          <p14:tracePt t="140502" x="4921250" y="5426075"/>
          <p14:tracePt t="140522" x="4937125" y="5426075"/>
          <p14:tracePt t="140542" x="5014913" y="5426075"/>
          <p14:tracePt t="140562" x="5092700" y="5435600"/>
          <p14:tracePt t="140606" x="5151438" y="5435600"/>
          <p14:tracePt t="140611" x="5186363" y="5435600"/>
          <p14:tracePt t="140644" x="5211763" y="5435600"/>
          <p14:tracePt t="140645" x="5246688" y="5435600"/>
          <p14:tracePt t="140662" x="5254625" y="5435600"/>
          <p14:tracePt t="140682" x="5340350" y="5443538"/>
          <p14:tracePt t="140702" x="5383213" y="5443538"/>
          <p14:tracePt t="140722" x="5418138" y="5443538"/>
          <p14:tracePt t="140742" x="5486400" y="5451475"/>
          <p14:tracePt t="140762" x="5521325" y="5451475"/>
          <p14:tracePt t="140782" x="5580063" y="5451475"/>
          <p14:tracePt t="140802" x="5657850" y="5451475"/>
          <p14:tracePt t="140846" x="5692775" y="5451475"/>
          <p14:tracePt t="140861" x="5751513" y="5451475"/>
          <p14:tracePt t="140861" x="5768975" y="5451475"/>
          <p14:tracePt t="140890" x="5829300" y="5451475"/>
          <p14:tracePt t="140903" x="5872163" y="5451475"/>
          <p14:tracePt t="140922" x="5897563" y="5451475"/>
          <p14:tracePt t="140922" x="5940425" y="5451475"/>
          <p14:tracePt t="140942" x="6000750" y="5451475"/>
          <p14:tracePt t="140962" x="6078538" y="5451475"/>
          <p14:tracePt t="140982" x="6103938" y="5451475"/>
          <p14:tracePt t="141002" x="6121400" y="5451475"/>
          <p14:tracePt t="141051" x="6137275" y="5451475"/>
          <p14:tracePt t="141061" x="6146800" y="5451475"/>
          <p14:tracePt t="141443" x="6137275" y="5451475"/>
          <p14:tracePt t="141507" x="6129338" y="5451475"/>
          <p14:tracePt t="141541" x="6121400" y="5451475"/>
          <p14:tracePt t="141641" x="6111875" y="5451475"/>
          <p14:tracePt t="141697" x="6103938" y="5451475"/>
          <p14:tracePt t="141747" x="6094413" y="5451475"/>
          <p14:tracePt t="141938" x="6086475" y="5451475"/>
          <p14:tracePt t="142112" x="6086475" y="5443538"/>
          <p14:tracePt t="142209" x="6094413" y="5443538"/>
          <p14:tracePt t="142236" x="6103938" y="5443538"/>
          <p14:tracePt t="142311" x="6111875" y="5443538"/>
          <p14:tracePt t="142601" x="6121400" y="5443538"/>
          <p14:tracePt t="142626" x="6129338" y="5443538"/>
          <p14:tracePt t="142960" x="6137275" y="5435600"/>
          <p14:tracePt t="143051" x="6146800" y="5435600"/>
          <p14:tracePt t="14307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Series and LTI Systems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Recall the </a:t>
                </a:r>
                <a:r>
                  <a:rPr lang="en-US" dirty="0" err="1" smtClean="0"/>
                  <a:t>eigen</a:t>
                </a:r>
                <a:r>
                  <a:rPr lang="en-US" dirty="0" smtClean="0"/>
                  <a:t> principle for LTI systems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𝑠𝑡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𝑠𝑡</m:t>
                        </m:r>
                      </m:sup>
                    </m:sSup>
                  </m:oMath>
                </a14:m>
                <a:endParaRPr lang="en-US" b="0" dirty="0" smtClean="0">
                  <a:ea typeface="Cambria Math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=∫</m:t>
                    </m:r>
                    <m:r>
                      <a:rPr lang="en-US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𝑠𝑡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𝑑𝑡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↔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b="0" dirty="0" smtClean="0">
                  <a:ea typeface="Cambria Math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𝑠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ℂ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 smtClean="0"/>
                  <a:t> are known as the system function</a:t>
                </a:r>
              </a:p>
              <a:p>
                <a:r>
                  <a:rPr lang="en-US" dirty="0" smtClean="0"/>
                  <a:t>Consider specific values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𝑠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𝑗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Results in frequency response (response to a particular frequency input e.g. sinusoid)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=∫</m:t>
                    </m:r>
                    <m:r>
                      <a:rPr lang="en-US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𝑑𝑡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2616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91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35"/>
    </mc:Choice>
    <mc:Fallback>
      <p:transition spd="slow" advTm="197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84" x="4578350" y="4122738"/>
          <p14:tracePt t="26415" x="4560888" y="4122738"/>
          <p14:tracePt t="26425" x="4560888" y="4114800"/>
          <p14:tracePt t="26448" x="4551363" y="4114800"/>
          <p14:tracePt t="26473" x="4543425" y="4106863"/>
          <p14:tracePt t="26498" x="4525963" y="4089400"/>
          <p14:tracePt t="26511" x="4508500" y="4089400"/>
          <p14:tracePt t="26526" x="4449763" y="4054475"/>
          <p14:tracePt t="26548" x="4346575" y="3994150"/>
          <p14:tracePt t="26561" x="4268788" y="3960813"/>
          <p14:tracePt t="26569" x="3925888" y="3746500"/>
          <p14:tracePt t="26610" x="3711575" y="3600450"/>
          <p14:tracePt t="26623" x="3643313" y="3565525"/>
          <p14:tracePt t="26623" x="3463925" y="3446463"/>
          <p14:tracePt t="26647" x="3317875" y="3335338"/>
          <p14:tracePt t="26673" x="3163888" y="3206750"/>
          <p14:tracePt t="26685" x="3136900" y="3171825"/>
          <p14:tracePt t="26696" x="3035300" y="3078163"/>
          <p14:tracePt t="26706" x="2949575" y="3000375"/>
          <p14:tracePt t="26726" x="2871788" y="2914650"/>
          <p14:tracePt t="26746" x="2735263" y="2786063"/>
          <p14:tracePt t="26766" x="2649538" y="2692400"/>
          <p14:tracePt t="26786" x="2571750" y="2622550"/>
          <p14:tracePt t="26806" x="2408238" y="2478088"/>
          <p14:tracePt t="26852" x="2279650" y="2374900"/>
          <p14:tracePt t="26867" x="2203450" y="2306638"/>
          <p14:tracePt t="26867" x="2168525" y="2279650"/>
          <p14:tracePt t="26886" x="2092325" y="2220913"/>
          <p14:tracePt t="26906" x="1928813" y="2125663"/>
          <p14:tracePt t="26926" x="1885950" y="2117725"/>
          <p14:tracePt t="26946" x="1825625" y="2082800"/>
          <p14:tracePt t="26966" x="1731963" y="2057400"/>
          <p14:tracePt t="26985" x="1671638" y="2049463"/>
          <p14:tracePt t="27006" x="1611313" y="2032000"/>
          <p14:tracePt t="27025" x="1543050" y="2014538"/>
          <p14:tracePt t="27046" x="1457325" y="1989138"/>
          <p14:tracePt t="27066" x="1431925" y="1979613"/>
          <p14:tracePt t="27085" x="1379538" y="1971675"/>
          <p14:tracePt t="27106" x="1336675" y="1963738"/>
          <p14:tracePt t="27147" x="1277938" y="1963738"/>
          <p14:tracePt t="27147" x="1235075" y="1963738"/>
          <p14:tracePt t="27166" x="1200150" y="1963738"/>
          <p14:tracePt t="27211" x="1165225" y="1971675"/>
          <p14:tracePt t="27225" x="1149350" y="1989138"/>
          <p14:tracePt t="27229" x="1122363" y="1989138"/>
          <p14:tracePt t="27246" x="1122363" y="1997075"/>
          <p14:tracePt t="27266" x="1106488" y="2014538"/>
          <p14:tracePt t="27308" x="1096963" y="2022475"/>
          <p14:tracePt t="27373" x="1096963" y="2032000"/>
          <p14:tracePt t="27432" x="1096963" y="2049463"/>
          <p14:tracePt t="27481" x="1096963" y="2057400"/>
          <p14:tracePt t="27507" x="1114425" y="2065338"/>
          <p14:tracePt t="27519" x="1122363" y="2065338"/>
          <p14:tracePt t="27525" x="1149350" y="2082800"/>
          <p14:tracePt t="27555" x="1165225" y="2092325"/>
          <p14:tracePt t="27566" x="1174750" y="2092325"/>
          <p14:tracePt t="27587" x="1200150" y="2100263"/>
          <p14:tracePt t="27605" x="1243013" y="2108200"/>
          <p14:tracePt t="27606" x="1250950" y="2117725"/>
          <p14:tracePt t="27626" x="1285875" y="2125663"/>
          <p14:tracePt t="27645" x="1320800" y="2125663"/>
          <p14:tracePt t="27666" x="1328738" y="2125663"/>
          <p14:tracePt t="27685" x="1363663" y="2125663"/>
          <p14:tracePt t="27706" x="1389063" y="2125663"/>
          <p14:tracePt t="27726" x="1431925" y="2125663"/>
          <p14:tracePt t="27745" x="1439863" y="2125663"/>
          <p14:tracePt t="27765" x="1449388" y="2125663"/>
          <p14:tracePt t="27785" x="1482725" y="2135188"/>
          <p14:tracePt t="27805" x="1568450" y="2143125"/>
          <p14:tracePt t="27850" x="1611313" y="2151063"/>
          <p14:tracePt t="27865" x="1620838" y="2151063"/>
          <p14:tracePt t="27887" x="1663700" y="2160588"/>
          <p14:tracePt t="27888" x="1722438" y="2168525"/>
          <p14:tracePt t="27905" x="1782763" y="2178050"/>
          <p14:tracePt t="27925" x="1825625" y="2178050"/>
          <p14:tracePt t="27945" x="1893888" y="2178050"/>
          <p14:tracePt t="27966" x="1936750" y="2185988"/>
          <p14:tracePt t="28006" x="1971675" y="2185988"/>
          <p14:tracePt t="28006" x="2006600" y="2185988"/>
          <p14:tracePt t="28025" x="2014538" y="2185988"/>
          <p14:tracePt t="28045" x="2032000" y="2185988"/>
          <p14:tracePt t="28065" x="2082800" y="2185988"/>
          <p14:tracePt t="28085" x="2125663" y="2185988"/>
          <p14:tracePt t="28106" x="2168525" y="2185988"/>
          <p14:tracePt t="28126" x="2203450" y="2185988"/>
          <p14:tracePt t="28145" x="2271713" y="2168525"/>
          <p14:tracePt t="28186" x="2306638" y="2168525"/>
          <p14:tracePt t="28208" x="2322513" y="2168525"/>
          <p14:tracePt t="28234" x="2332038" y="2168525"/>
          <p14:tracePt t="28244" x="2339975" y="2168525"/>
          <p14:tracePt t="28302" x="2349500" y="2168525"/>
          <p14:tracePt t="29106" x="2349500" y="2178050"/>
          <p14:tracePt t="29164" x="2357438" y="2178050"/>
          <p14:tracePt t="29186" x="2365375" y="2178050"/>
          <p14:tracePt t="29215" x="2374900" y="2185988"/>
          <p14:tracePt t="30474" x="2382838" y="2185988"/>
          <p14:tracePt t="30543" x="2392363" y="2185988"/>
          <p14:tracePt t="30553" x="2400300" y="2185988"/>
          <p14:tracePt t="30665" x="2408238" y="2185988"/>
          <p14:tracePt t="30717" x="2417763" y="2185988"/>
          <p14:tracePt t="30741" x="2425700" y="2185988"/>
          <p14:tracePt t="30790" x="2435225" y="2185988"/>
          <p14:tracePt t="30816" x="2443163" y="2185988"/>
          <p14:tracePt t="30844" x="2460625" y="2185988"/>
          <p14:tracePt t="30897" x="2468563" y="2185988"/>
          <p14:tracePt t="30920" x="2478088" y="2185988"/>
          <p14:tracePt t="30945" x="2493963" y="2185988"/>
          <p14:tracePt t="30955" x="2503488" y="2185988"/>
          <p14:tracePt t="30978" x="2511425" y="2193925"/>
          <p14:tracePt t="31009" x="2536825" y="2193925"/>
          <p14:tracePt t="31105" x="2546350" y="2193925"/>
          <p14:tracePt t="31138" x="2554288" y="2193925"/>
          <p14:tracePt t="31160" x="2563813" y="2193925"/>
          <p14:tracePt t="31183" x="2579688" y="2193925"/>
          <p14:tracePt t="31208" x="2589213" y="2193925"/>
          <p14:tracePt t="31218" x="2597150" y="2193925"/>
          <p14:tracePt t="31242" x="2614613" y="2193925"/>
          <p14:tracePt t="31242" x="2649538" y="2193925"/>
          <p14:tracePt t="31265" x="2657475" y="2193925"/>
          <p14:tracePt t="31279" x="2692400" y="2193925"/>
          <p14:tracePt t="31303" x="2717800" y="2193925"/>
          <p14:tracePt t="31316" x="2725738" y="2193925"/>
          <p14:tracePt t="31328" x="2751138" y="2193925"/>
          <p14:tracePt t="31352" x="2794000" y="2203450"/>
          <p14:tracePt t="31367" x="2811463" y="2203450"/>
          <p14:tracePt t="31367" x="2820988" y="2203450"/>
          <p14:tracePt t="31385" x="2828925" y="2203450"/>
          <p14:tracePt t="31441" x="2836863" y="2203450"/>
          <p14:tracePt t="31444" x="2846388" y="2203450"/>
          <p14:tracePt t="31478" x="2863850" y="2203450"/>
          <p14:tracePt t="31485" x="2889250" y="2211388"/>
          <p14:tracePt t="31505" x="2906713" y="2211388"/>
          <p14:tracePt t="31505" x="2932113" y="2211388"/>
          <p14:tracePt t="31545" x="2940050" y="2220913"/>
          <p14:tracePt t="31570" x="2957513" y="2220913"/>
          <p14:tracePt t="31582" x="2965450" y="2220913"/>
          <p14:tracePt t="31586" x="2974975" y="2220913"/>
          <p14:tracePt t="31606" x="2992438" y="2220913"/>
          <p14:tracePt t="31626" x="3008313" y="2220913"/>
          <p14:tracePt t="31645" x="3025775" y="2220913"/>
          <p14:tracePt t="31666" x="3035300" y="2220913"/>
          <p14:tracePt t="31685" x="3060700" y="2220913"/>
          <p14:tracePt t="31728" x="3068638" y="2220913"/>
          <p14:tracePt t="31729" x="3086100" y="2220913"/>
          <p14:tracePt t="31745" x="3111500" y="2220913"/>
          <p14:tracePt t="31792" x="3121025" y="2228850"/>
          <p14:tracePt t="31802" x="3128963" y="2228850"/>
          <p14:tracePt t="31805" x="3154363" y="2228850"/>
          <p14:tracePt t="31825" x="3163888" y="2228850"/>
          <p14:tracePt t="31845" x="3189288" y="2228850"/>
          <p14:tracePt t="31877" x="3214688" y="2228850"/>
          <p14:tracePt t="31915" x="3222625" y="2228850"/>
          <p14:tracePt t="31926" x="3232150" y="2236788"/>
          <p14:tracePt t="31927" x="3249613" y="2236788"/>
          <p14:tracePt t="31945" x="3275013" y="2236788"/>
          <p14:tracePt t="31965" x="3282950" y="2236788"/>
          <p14:tracePt t="31985" x="3292475" y="2236788"/>
          <p14:tracePt t="32004" x="3300413" y="2236788"/>
          <p14:tracePt t="32025" x="3308350" y="2236788"/>
          <p14:tracePt t="32069" x="3325813" y="2236788"/>
          <p14:tracePt t="32127" x="3343275" y="2236788"/>
          <p14:tracePt t="32209" x="3351213" y="2236788"/>
          <p14:tracePt t="32353" x="3351213" y="2246313"/>
          <p14:tracePt t="32364" x="3343275" y="2254250"/>
          <p14:tracePt t="32389" x="3308350" y="2254250"/>
          <p14:tracePt t="32405" x="3292475" y="2263775"/>
          <p14:tracePt t="32426" x="3282950" y="2271713"/>
          <p14:tracePt t="32452" x="3275013" y="2271713"/>
          <p14:tracePt t="32465" x="3265488" y="2271713"/>
          <p14:tracePt t="32566" x="3257550" y="2271713"/>
          <p14:tracePt t="33157" x="3265488" y="2271713"/>
          <p14:tracePt t="33213" x="3265488" y="2263775"/>
          <p14:tracePt t="33246" x="3275013" y="2263775"/>
          <p14:tracePt t="33269" x="3282950" y="2263775"/>
          <p14:tracePt t="33292" x="3292475" y="2263775"/>
          <p14:tracePt t="33343" x="3300413" y="2263775"/>
          <p14:tracePt t="33363" x="3308350" y="2254250"/>
          <p14:tracePt t="33437" x="3317875" y="2254250"/>
          <p14:tracePt t="34350" x="3325813" y="2254250"/>
          <p14:tracePt t="34416" x="3335338" y="2254250"/>
          <p14:tracePt t="34629" x="3343275" y="2246313"/>
          <p14:tracePt t="34679" x="3343275" y="2236788"/>
          <p14:tracePt t="34701" x="3351213" y="2236788"/>
          <p14:tracePt t="34731" x="3360738" y="2228850"/>
          <p14:tracePt t="34741" x="3368675" y="2228850"/>
          <p14:tracePt t="34766" x="3378200" y="2220913"/>
          <p14:tracePt t="34776" x="3386138" y="2220913"/>
          <p14:tracePt t="34801" x="3403600" y="2211388"/>
          <p14:tracePt t="34825" x="3421063" y="2203450"/>
          <p14:tracePt t="34846" x="3446463" y="2203450"/>
          <p14:tracePt t="34863" x="3471863" y="2193925"/>
          <p14:tracePt t="34876" x="3479800" y="2193925"/>
          <p14:tracePt t="34890" x="3497263" y="2193925"/>
          <p14:tracePt t="34909" x="3522663" y="2193925"/>
          <p14:tracePt t="34946" x="3532188" y="2193925"/>
          <p14:tracePt t="34969" x="3549650" y="2193925"/>
          <p14:tracePt t="34998" x="3565525" y="2193925"/>
          <p14:tracePt t="35063" x="3582988" y="2193925"/>
          <p14:tracePt t="35072" x="3600450" y="2193925"/>
          <p14:tracePt t="35110" x="3617913" y="2193925"/>
          <p14:tracePt t="35121" x="3625850" y="2193925"/>
          <p14:tracePt t="35146" x="3635375" y="2203450"/>
          <p14:tracePt t="35159" x="3660775" y="2211388"/>
          <p14:tracePt t="35189" x="3668713" y="2211388"/>
          <p14:tracePt t="35200" x="3678238" y="2211388"/>
          <p14:tracePt t="35358" x="3686175" y="2211388"/>
          <p14:tracePt t="35393" x="3694113" y="2211388"/>
          <p14:tracePt t="35404" x="3703638" y="2220913"/>
          <p14:tracePt t="35428" x="3711575" y="2220913"/>
          <p14:tracePt t="35798" x="3721100" y="2220913"/>
          <p14:tracePt t="35832" x="3729038" y="2220913"/>
          <p14:tracePt t="35857" x="3746500" y="2220913"/>
          <p14:tracePt t="35885" x="3754438" y="2220913"/>
          <p14:tracePt t="35895" x="3763963" y="2220913"/>
          <p14:tracePt t="35927" x="3771900" y="2220913"/>
          <p14:tracePt t="36047" x="3779838" y="2220913"/>
          <p14:tracePt t="36097" x="3789363" y="2220913"/>
          <p14:tracePt t="36165" x="3797300" y="2220913"/>
          <p14:tracePt t="36205" x="3806825" y="2228850"/>
          <p14:tracePt t="36228" x="3814763" y="2228850"/>
          <p14:tracePt t="36253" x="3832225" y="2236788"/>
          <p14:tracePt t="36263" x="3849688" y="2236788"/>
          <p14:tracePt t="36286" x="3865563" y="2236788"/>
          <p14:tracePt t="36312" x="3875088" y="2236788"/>
          <p14:tracePt t="36379" x="3883025" y="2236788"/>
          <p14:tracePt t="36553" x="3892550" y="2236788"/>
          <p14:tracePt t="36603" x="3900488" y="2236788"/>
          <p14:tracePt t="36635" x="3908425" y="2236788"/>
          <p14:tracePt t="36793" x="3917950" y="2236788"/>
          <p14:tracePt t="36926" x="3925888" y="2236788"/>
          <p14:tracePt t="36939" x="3935413" y="2236788"/>
          <p14:tracePt t="36949" x="3943350" y="2236788"/>
          <p14:tracePt t="36974" x="3951288" y="2236788"/>
          <p14:tracePt t="36990" x="3968750" y="2246313"/>
          <p14:tracePt t="36990" x="3986213" y="2246313"/>
          <p14:tracePt t="37021" x="4011613" y="2254250"/>
          <p14:tracePt t="37033" x="4046538" y="2271713"/>
          <p14:tracePt t="37043" x="4064000" y="2271713"/>
          <p14:tracePt t="37056" x="4097338" y="2279650"/>
          <p14:tracePt t="37063" x="4132263" y="2289175"/>
          <p14:tracePt t="37083" x="4175125" y="2297113"/>
          <p14:tracePt t="37103" x="4192588" y="2306638"/>
          <p14:tracePt t="37154" x="4208463" y="2306638"/>
          <p14:tracePt t="37179" x="4217988" y="2306638"/>
          <p14:tracePt t="37204" x="4225925" y="2306638"/>
          <p14:tracePt t="37246" x="4235450" y="2306638"/>
          <p14:tracePt t="37273" x="4243388" y="2306638"/>
          <p14:tracePt t="37283" x="4251325" y="2306638"/>
          <p14:tracePt t="37312" x="4260850" y="2306638"/>
          <p14:tracePt t="37312" x="4278313" y="2306638"/>
          <p14:tracePt t="37341" x="4294188" y="2306638"/>
          <p14:tracePt t="37355" x="4321175" y="2306638"/>
          <p14:tracePt t="37369" x="4346575" y="2306638"/>
          <p14:tracePt t="37383" x="4364038" y="2306638"/>
          <p14:tracePt t="37388" x="4389438" y="2306638"/>
          <p14:tracePt t="37403" x="4397375" y="2306638"/>
          <p14:tracePt t="37423" x="4422775" y="2306638"/>
          <p14:tracePt t="37443" x="4457700" y="2306638"/>
          <p14:tracePt t="37463" x="4483100" y="2306638"/>
          <p14:tracePt t="37507" x="4508500" y="2306638"/>
          <p14:tracePt t="37523" x="4525963" y="2306638"/>
          <p14:tracePt t="37543" x="4551363" y="2306638"/>
          <p14:tracePt t="37544" x="4568825" y="2306638"/>
          <p14:tracePt t="37563" x="4611688" y="2306638"/>
          <p14:tracePt t="37607" x="4629150" y="2306638"/>
          <p14:tracePt t="37619" x="4654550" y="2306638"/>
          <p14:tracePt t="37623" x="4679950" y="2306638"/>
          <p14:tracePt t="37669" x="4706938" y="2306638"/>
          <p14:tracePt t="37681" x="4714875" y="2306638"/>
          <p14:tracePt t="37685" x="4740275" y="2306638"/>
          <p14:tracePt t="37703" x="4757738" y="2306638"/>
          <p14:tracePt t="37723" x="4775200" y="2306638"/>
          <p14:tracePt t="37743" x="4792663" y="2306638"/>
          <p14:tracePt t="37785" x="4800600" y="2306638"/>
          <p14:tracePt t="37810" x="4808538" y="2306638"/>
          <p14:tracePt t="37879" x="4826000" y="2306638"/>
          <p14:tracePt t="37912" x="4835525" y="2306638"/>
          <p14:tracePt t="37936" x="4860925" y="2297113"/>
          <p14:tracePt t="37980" x="4868863" y="2297113"/>
          <p14:tracePt t="37991" x="4878388" y="2297113"/>
          <p14:tracePt t="38020" x="4894263" y="2297113"/>
          <p14:tracePt t="38133" x="4894263" y="2289175"/>
          <p14:tracePt t="38158" x="4878388" y="2289175"/>
          <p14:tracePt t="38168" x="4851400" y="2289175"/>
          <p14:tracePt t="38191" x="4826000" y="2289175"/>
          <p14:tracePt t="38214" x="4800600" y="2289175"/>
          <p14:tracePt t="38229" x="4765675" y="2289175"/>
          <p14:tracePt t="38243" x="4732338" y="2289175"/>
          <p14:tracePt t="38246" x="4714875" y="2289175"/>
          <p14:tracePt t="38263" x="4679950" y="2289175"/>
          <p14:tracePt t="38283" x="4637088" y="2289175"/>
          <p14:tracePt t="38302" x="4611688" y="2289175"/>
          <p14:tracePt t="38343" x="4586288" y="2279650"/>
          <p14:tracePt t="38344" x="4560888" y="2279650"/>
          <p14:tracePt t="38363" x="4525963" y="2279650"/>
          <p14:tracePt t="38407" x="4500563" y="2279650"/>
          <p14:tracePt t="38415" x="4475163" y="2279650"/>
          <p14:tracePt t="38423" x="4465638" y="2279650"/>
          <p14:tracePt t="38442" x="4422775" y="2279650"/>
          <p14:tracePt t="38462" x="4379913" y="2279650"/>
          <p14:tracePt t="38482" x="4364038" y="2279650"/>
          <p14:tracePt t="38502" x="4329113" y="2289175"/>
          <p14:tracePt t="38523" x="4286250" y="2289175"/>
          <p14:tracePt t="38543" x="4278313" y="2289175"/>
          <p14:tracePt t="38563" x="4243388" y="2289175"/>
          <p14:tracePt t="38583" x="4200525" y="2289175"/>
          <p14:tracePt t="38602" x="4149725" y="2279650"/>
          <p14:tracePt t="38623" x="4106863" y="2271713"/>
          <p14:tracePt t="38642" x="4071938" y="2271713"/>
          <p14:tracePt t="38663" x="4037013" y="2263775"/>
          <p14:tracePt t="38704" x="4003675" y="2254250"/>
          <p14:tracePt t="38704" x="3986213" y="2254250"/>
          <p14:tracePt t="38723" x="3978275" y="2254250"/>
          <p14:tracePt t="38742" x="3968750" y="2254250"/>
          <p14:tracePt t="38763" x="3960813" y="2254250"/>
          <p14:tracePt t="38837" x="3951288" y="2254250"/>
          <p14:tracePt t="38936" x="3960813" y="2254250"/>
          <p14:tracePt t="38942" x="3968750" y="2254250"/>
          <p14:tracePt t="38971" x="4003675" y="2254250"/>
          <p14:tracePt t="38976" x="4046538" y="2254250"/>
          <p14:tracePt t="39006" x="4089400" y="2263775"/>
          <p14:tracePt t="39009" x="4106863" y="2263775"/>
          <p14:tracePt t="39022" x="4149725" y="2263775"/>
          <p14:tracePt t="39042" x="4200525" y="2271713"/>
          <p14:tracePt t="39062" x="4217988" y="2271713"/>
          <p14:tracePt t="39083" x="4251325" y="2271713"/>
          <p14:tracePt t="39102" x="4286250" y="2271713"/>
          <p14:tracePt t="39123" x="4337050" y="2271713"/>
          <p14:tracePt t="39166" x="4364038" y="2271713"/>
          <p14:tracePt t="39174" x="4389438" y="2271713"/>
          <p14:tracePt t="39182" x="4397375" y="2271713"/>
          <p14:tracePt t="39202" x="4422775" y="2271713"/>
          <p14:tracePt t="39223" x="4440238" y="2279650"/>
          <p14:tracePt t="39242" x="4465638" y="2279650"/>
          <p14:tracePt t="39262" x="4508500" y="2279650"/>
          <p14:tracePt t="39305" x="4535488" y="2289175"/>
          <p14:tracePt t="39305" x="4560888" y="2289175"/>
          <p14:tracePt t="39323" x="4578350" y="2289175"/>
          <p14:tracePt t="39343" x="4594225" y="2297113"/>
          <p14:tracePt t="39363" x="4603750" y="2297113"/>
          <p14:tracePt t="39413" x="4621213" y="2297113"/>
          <p14:tracePt t="39495" x="4629150" y="2297113"/>
          <p14:tracePt t="39632" x="4621213" y="2297113"/>
          <p14:tracePt t="39643" x="4611688" y="2297113"/>
          <p14:tracePt t="39665" x="4594225" y="2297113"/>
          <p14:tracePt t="39692" x="4568825" y="2297113"/>
          <p14:tracePt t="39704" x="4560888" y="2297113"/>
          <p14:tracePt t="39729" x="4543425" y="2289175"/>
          <p14:tracePt t="39740" x="4508500" y="2289175"/>
          <p14:tracePt t="39764" x="4483100" y="2279650"/>
          <p14:tracePt t="39777" x="4440238" y="2279650"/>
          <p14:tracePt t="39787" x="4432300" y="2279650"/>
          <p14:tracePt t="39791" x="4406900" y="2279650"/>
          <p14:tracePt t="39827" x="4389438" y="2279650"/>
          <p14:tracePt t="39833" x="4371975" y="2279650"/>
          <p14:tracePt t="39842" x="4354513" y="2279650"/>
          <p14:tracePt t="39862" x="4329113" y="2279650"/>
          <p14:tracePt t="39882" x="4303713" y="2271713"/>
          <p14:tracePt t="39902" x="4268788" y="2271713"/>
          <p14:tracePt t="39922" x="4235450" y="2271713"/>
          <p14:tracePt t="39942" x="4192588" y="2271713"/>
          <p14:tracePt t="39961" x="4149725" y="2263775"/>
          <p14:tracePt t="39982" x="4140200" y="2263775"/>
          <p14:tracePt t="40002" x="4122738" y="2263775"/>
          <p14:tracePt t="40022" x="4114800" y="2263775"/>
          <p14:tracePt t="40069" x="4106863" y="2263775"/>
          <p14:tracePt t="40190" x="4097338" y="2263775"/>
          <p14:tracePt t="40225" x="4089400" y="2263775"/>
          <p14:tracePt t="40390" x="4106863" y="2263775"/>
          <p14:tracePt t="40402" x="4122738" y="2263775"/>
          <p14:tracePt t="40413" x="4140200" y="2263775"/>
          <p14:tracePt t="40440" x="4175125" y="2263775"/>
          <p14:tracePt t="40450" x="4200525" y="2263775"/>
          <p14:tracePt t="40469" x="4235450" y="2263775"/>
          <p14:tracePt t="40469" x="4243388" y="2263775"/>
          <p14:tracePt t="40481" x="4286250" y="2263775"/>
          <p14:tracePt t="40502" x="4321175" y="2263775"/>
          <p14:tracePt t="40521" x="4364038" y="2263775"/>
          <p14:tracePt t="40565" x="4406900" y="2254250"/>
          <p14:tracePt t="40581" x="4414838" y="2254250"/>
          <p14:tracePt t="40603" x="4422775" y="2254250"/>
          <p14:tracePt t="40636" x="4432300" y="2254250"/>
          <p14:tracePt t="40736" x="4440238" y="2254250"/>
          <p14:tracePt t="40763" x="4465638" y="2254250"/>
          <p14:tracePt t="40774" x="4475163" y="2254250"/>
          <p14:tracePt t="40802" x="4492625" y="2263775"/>
          <p14:tracePt t="40812" x="4518025" y="2263775"/>
          <p14:tracePt t="40827" x="4535488" y="2263775"/>
          <p14:tracePt t="40842" x="4543425" y="2263775"/>
          <p14:tracePt t="40864" x="4551363" y="2263775"/>
          <p14:tracePt t="40881" x="4560888" y="2271713"/>
          <p14:tracePt t="40889" x="4568825" y="2271713"/>
          <p14:tracePt t="40962" x="4578350" y="2271713"/>
          <p14:tracePt t="41064" x="4586288" y="2271713"/>
          <p14:tracePt t="41418" x="4586288" y="2279650"/>
          <p14:tracePt t="41552" x="4578350" y="2279650"/>
          <p14:tracePt t="41599" x="4560888" y="2279650"/>
          <p14:tracePt t="41599" x="4535488" y="2279650"/>
          <p14:tracePt t="41625" x="4518025" y="2279650"/>
          <p14:tracePt t="41650" x="4492625" y="2279650"/>
          <p14:tracePt t="41660" x="4457700" y="2279650"/>
          <p14:tracePt t="41687" x="4422775" y="2279650"/>
          <p14:tracePt t="41699" x="4379913" y="2279650"/>
          <p14:tracePt t="41712" x="4371975" y="2279650"/>
          <p14:tracePt t="41723" x="4337050" y="2279650"/>
          <p14:tracePt t="41749" x="4303713" y="2279650"/>
          <p14:tracePt t="41762" x="4268788" y="2279650"/>
          <p14:tracePt t="41781" x="4251325" y="2279650"/>
          <p14:tracePt t="41782" x="4217988" y="2279650"/>
          <p14:tracePt t="41801" x="4208463" y="2279650"/>
          <p14:tracePt t="41821" x="4183063" y="2279650"/>
          <p14:tracePt t="41841" x="4149725" y="2279650"/>
          <p14:tracePt t="41897" x="4140200" y="2279650"/>
          <p14:tracePt t="41971" x="4132263" y="2279650"/>
          <p14:tracePt t="42004" x="4114800" y="2279650"/>
          <p14:tracePt t="42079" x="4106863" y="2279650"/>
          <p14:tracePt t="42250" x="4114800" y="2279650"/>
          <p14:tracePt t="42262" x="4132263" y="2279650"/>
          <p14:tracePt t="42273" x="4149725" y="2279650"/>
          <p14:tracePt t="42285" x="4157663" y="2279650"/>
          <p14:tracePt t="42293" x="4183063" y="2279650"/>
          <p14:tracePt t="42323" x="4208463" y="2279650"/>
          <p14:tracePt t="42341" x="4225925" y="2279650"/>
          <p14:tracePt t="42361" x="4260850" y="2279650"/>
          <p14:tracePt t="42361" x="4303713" y="2279650"/>
          <p14:tracePt t="42382" x="4354513" y="2279650"/>
          <p14:tracePt t="42424" x="4397375" y="2279650"/>
          <p14:tracePt t="42424" x="4414838" y="2279650"/>
          <p14:tracePt t="42441" x="4432300" y="2279650"/>
          <p14:tracePt t="42461" x="4440238" y="2279650"/>
          <p14:tracePt t="42481" x="4457700" y="2279650"/>
          <p14:tracePt t="42600" x="4465638" y="2279650"/>
          <p14:tracePt t="42633" x="4475163" y="2279650"/>
          <p14:tracePt t="42708" x="4483100" y="2279650"/>
          <p14:tracePt t="42774" x="4492625" y="2279650"/>
          <p14:tracePt t="42948" x="4500563" y="2279650"/>
          <p14:tracePt t="43138" x="4492625" y="2279650"/>
          <p14:tracePt t="43161" x="4475163" y="2279650"/>
          <p14:tracePt t="43229" x="4465638" y="2279650"/>
          <p14:tracePt t="43262" x="4457700" y="2279650"/>
          <p14:tracePt t="43289" x="4449763" y="2279650"/>
          <p14:tracePt t="43321" x="4440238" y="2279650"/>
          <p14:tracePt t="43334" x="4422775" y="2279650"/>
          <p14:tracePt t="43344" x="4406900" y="2279650"/>
          <p14:tracePt t="43361" x="4389438" y="2279650"/>
          <p14:tracePt t="43365" x="4379913" y="2279650"/>
          <p14:tracePt t="43381" x="4354513" y="2279650"/>
          <p14:tracePt t="43401" x="4337050" y="2279650"/>
          <p14:tracePt t="43421" x="4329113" y="2279650"/>
          <p14:tracePt t="43441" x="4311650" y="2279650"/>
          <p14:tracePt t="43460" x="4286250" y="2271713"/>
          <p14:tracePt t="43480" x="4268788" y="2271713"/>
          <p14:tracePt t="43522" x="4260850" y="2271713"/>
          <p14:tracePt t="43768" x="0" y="0"/>
        </p14:tracePtLst>
        <p14:tracePtLst>
          <p14:tracePt t="44423" x="1782763" y="2065338"/>
          <p14:tracePt t="44532" x="1765300" y="2065338"/>
          <p14:tracePt t="44543" x="1749425" y="2057400"/>
          <p14:tracePt t="44560" x="1706563" y="2039938"/>
          <p14:tracePt t="44560" x="1654175" y="2032000"/>
          <p14:tracePt t="44580" x="1535113" y="2014538"/>
          <p14:tracePt t="44600" x="1422400" y="1979613"/>
          <p14:tracePt t="44620" x="1354138" y="1963738"/>
          <p14:tracePt t="44640" x="1311275" y="1954213"/>
          <p14:tracePt t="44732" x="1320800" y="1954213"/>
          <p14:tracePt t="44742" x="1336675" y="1954213"/>
          <p14:tracePt t="44769" x="1371600" y="1954213"/>
          <p14:tracePt t="44769" x="1397000" y="1954213"/>
          <p14:tracePt t="44792" x="1414463" y="1963738"/>
          <p14:tracePt t="44819" x="1449388" y="1979613"/>
          <p14:tracePt t="44832" x="1492250" y="2006600"/>
          <p14:tracePt t="44843" x="1517650" y="2006600"/>
          <p14:tracePt t="44844" x="1550988" y="2032000"/>
          <p14:tracePt t="44860" x="1560513" y="2039938"/>
          <p14:tracePt t="44880" x="1593850" y="2057400"/>
          <p14:tracePt t="44900" x="1671638" y="2092325"/>
          <p14:tracePt t="44943" x="1714500" y="2108200"/>
          <p14:tracePt t="44948" x="1731963" y="2108200"/>
          <p14:tracePt t="44960" x="1792288" y="2135188"/>
          <p14:tracePt t="44980" x="1843088" y="2151063"/>
          <p14:tracePt t="45000" x="1920875" y="2178050"/>
          <p14:tracePt t="45020" x="1963738" y="2193925"/>
          <p14:tracePt t="45040" x="2006600" y="2203450"/>
          <p14:tracePt t="45060" x="2039938" y="2211388"/>
          <p14:tracePt t="45080" x="2057400" y="2211388"/>
          <p14:tracePt t="45100" x="2065338" y="2211388"/>
          <p14:tracePt t="45155" x="2074863" y="2211388"/>
          <p14:tracePt t="45196" x="2092325" y="2211388"/>
          <p14:tracePt t="45270" x="2100263" y="2203450"/>
          <p14:tracePt t="45295" x="2108200" y="2193925"/>
          <p14:tracePt t="45308" x="2125663" y="2193925"/>
          <p14:tracePt t="45322" x="2135188" y="2193925"/>
          <p14:tracePt t="45332" x="2143125" y="2193925"/>
          <p14:tracePt t="45355" x="2151063" y="2193925"/>
          <p14:tracePt t="45387" x="2160588" y="2193925"/>
          <p14:tracePt t="45420" x="2193925" y="2185988"/>
          <p14:tracePt t="45443" x="2211388" y="2185988"/>
          <p14:tracePt t="45468" x="2263775" y="2185988"/>
          <p14:tracePt t="45468" x="0" y="0"/>
        </p14:tracePtLst>
        <p14:tracePtLst>
          <p14:tracePt t="45967" x="4843463" y="2289175"/>
          <p14:tracePt t="45981" x="4886325" y="2306638"/>
          <p14:tracePt t="45992" x="4903788" y="2306638"/>
          <p14:tracePt t="46015" x="4911725" y="2306638"/>
          <p14:tracePt t="46040" x="4929188" y="2306638"/>
          <p14:tracePt t="46055" x="4979988" y="2306638"/>
          <p14:tracePt t="46067" x="4997450" y="2314575"/>
          <p14:tracePt t="46091" x="5040313" y="2314575"/>
          <p14:tracePt t="46103" x="5100638" y="2322513"/>
          <p14:tracePt t="46103" x="5151438" y="2332038"/>
          <p14:tracePt t="46119" x="5168900" y="2332038"/>
          <p14:tracePt t="46140" x="5194300" y="2339975"/>
          <p14:tracePt t="46160" x="5203825" y="2339975"/>
          <p14:tracePt t="46273" x="5194300" y="2339975"/>
          <p14:tracePt t="46297" x="5160963" y="2332038"/>
          <p14:tracePt t="46310" x="5143500" y="2332038"/>
          <p14:tracePt t="46320" x="5108575" y="2322513"/>
          <p14:tracePt t="46347" x="5057775" y="2314575"/>
          <p14:tracePt t="46359" x="5040313" y="2314575"/>
          <p14:tracePt t="46360" x="4989513" y="2314575"/>
          <p14:tracePt t="46380" x="4972050" y="2314575"/>
          <p14:tracePt t="46400" x="4921250" y="2306638"/>
          <p14:tracePt t="46443" x="4894263" y="2297113"/>
          <p14:tracePt t="46444" x="4878388" y="2297113"/>
          <p14:tracePt t="46480" x="4826000" y="2289175"/>
          <p14:tracePt t="46504" x="4808538" y="2289175"/>
          <p14:tracePt t="46526" x="4792663" y="2289175"/>
          <p14:tracePt t="46744" x="4783138" y="2289175"/>
          <p14:tracePt t="46769" x="4775200" y="2289175"/>
          <p14:tracePt t="46787" x="4765675" y="2297113"/>
          <p14:tracePt t="46792" x="4714875" y="2306638"/>
          <p14:tracePt t="46799" x="4646613" y="2322513"/>
          <p14:tracePt t="46819" x="4551363" y="2339975"/>
          <p14:tracePt t="46839" x="4475163" y="2357438"/>
          <p14:tracePt t="46880" x="4414838" y="2365375"/>
          <p14:tracePt t="46881" x="4406900" y="2365375"/>
          <p14:tracePt t="46899" x="4389438" y="2365375"/>
          <p14:tracePt t="46919" x="4354513" y="2365375"/>
          <p14:tracePt t="46939" x="4321175" y="2365375"/>
          <p14:tracePt t="46959" x="4286250" y="2365375"/>
          <p14:tracePt t="46979" x="4268788" y="2365375"/>
          <p14:tracePt t="46999" x="4243388" y="2365375"/>
          <p14:tracePt t="47019" x="4217988" y="2357438"/>
          <p14:tracePt t="47039" x="4192588" y="2357438"/>
          <p14:tracePt t="47059" x="4149725" y="2357438"/>
          <p14:tracePt t="47122" x="4140200" y="2357438"/>
          <p14:tracePt t="47145" x="4140200" y="2349500"/>
          <p14:tracePt t="47214" x="4132263" y="2339975"/>
          <p14:tracePt t="47316" x="4132263" y="2332038"/>
          <p14:tracePt t="47353" x="4165600" y="2332038"/>
          <p14:tracePt t="47366" x="4200525" y="2332038"/>
          <p14:tracePt t="47376" x="4225925" y="2332038"/>
          <p14:tracePt t="47376" x="4268788" y="2332038"/>
          <p14:tracePt t="47414" x="4329113" y="2332038"/>
          <p14:tracePt t="47419" x="4354513" y="2332038"/>
          <p14:tracePt t="47427" x="4379913" y="2332038"/>
          <p14:tracePt t="47465" x="4389438" y="2332038"/>
          <p14:tracePt t="47590" x="4371975" y="2332038"/>
          <p14:tracePt t="47602" x="4321175" y="2332038"/>
          <p14:tracePt t="47612" x="4311650" y="2332038"/>
          <p14:tracePt t="47620" x="4251325" y="2332038"/>
          <p14:tracePt t="47641" x="4192588" y="2332038"/>
          <p14:tracePt t="47664" x="4149725" y="2332038"/>
          <p14:tracePt t="47755" x="4157663" y="2332038"/>
          <p14:tracePt t="47783" x="4175125" y="2322513"/>
          <p14:tracePt t="47798" x="4208463" y="2306638"/>
          <p14:tracePt t="47811" x="4251325" y="2306638"/>
          <p14:tracePt t="47824" x="4260850" y="2297113"/>
          <p14:tracePt t="47837" x="4294188" y="2289175"/>
          <p14:tracePt t="47847" x="4321175" y="2289175"/>
          <p14:tracePt t="47859" x="4346575" y="2289175"/>
          <p14:tracePt t="47879" x="4364038" y="2289175"/>
          <p14:tracePt t="47899" x="4371975" y="2289175"/>
          <p14:tracePt t="48044" x="4364038" y="2279650"/>
          <p14:tracePt t="48056" x="4354513" y="2279650"/>
          <p14:tracePt t="48067" x="4329113" y="2279650"/>
          <p14:tracePt t="48093" x="4303713" y="2279650"/>
          <p14:tracePt t="48106" x="4278313" y="2271713"/>
          <p14:tracePt t="48119" x="4251325" y="2271713"/>
          <p14:tracePt t="48141" x="4217988" y="2263775"/>
          <p14:tracePt t="48148" x="4208463" y="2263775"/>
          <p14:tracePt t="48159" x="4200525" y="2263775"/>
          <p14:tracePt t="48179" x="4192588" y="2263775"/>
          <p14:tracePt t="48324" x="4200525" y="2263775"/>
          <p14:tracePt t="48339" x="4235450" y="2263775"/>
          <p14:tracePt t="48346" x="4260850" y="2263775"/>
          <p14:tracePt t="48359" x="4303713" y="2279650"/>
          <p14:tracePt t="48379" x="4364038" y="2289175"/>
          <p14:tracePt t="48399" x="4440238" y="2306638"/>
          <p14:tracePt t="48419" x="4465638" y="2306638"/>
          <p14:tracePt t="48439" x="4475163" y="2314575"/>
          <p14:tracePt t="48570" x="4457700" y="2314575"/>
          <p14:tracePt t="48595" x="4422775" y="2314575"/>
          <p14:tracePt t="48606" x="4364038" y="2306638"/>
          <p14:tracePt t="48631" x="4294188" y="2306638"/>
          <p14:tracePt t="48635" x="4208463" y="2297113"/>
          <p14:tracePt t="48644" x="4183063" y="2297113"/>
          <p14:tracePt t="48658" x="4122738" y="2289175"/>
          <p14:tracePt t="48679" x="4064000" y="2289175"/>
          <p14:tracePt t="48698" x="4021138" y="2289175"/>
          <p14:tracePt t="48769" x="4011613" y="2289175"/>
          <p14:tracePt t="48876" x="4021138" y="2289175"/>
          <p14:tracePt t="48905" x="4046538" y="2289175"/>
          <p14:tracePt t="48916" x="4054475" y="2289175"/>
          <p14:tracePt t="48934" x="4097338" y="2289175"/>
          <p14:tracePt t="48951" x="4140200" y="2289175"/>
          <p14:tracePt t="48976" x="4192588" y="2289175"/>
          <p14:tracePt t="48989" x="4217988" y="2289175"/>
          <p14:tracePt t="48999" x="4268788" y="2297113"/>
          <p14:tracePt t="49024" x="4329113" y="2306638"/>
          <p14:tracePt t="49038" x="4389438" y="2314575"/>
          <p14:tracePt t="49039" x="4422775" y="2314575"/>
          <p14:tracePt t="49277" x="4422775" y="2322513"/>
          <p14:tracePt t="49748" x="4432300" y="2322513"/>
          <p14:tracePt t="49972" x="4440238" y="2322513"/>
          <p14:tracePt t="50172" x="4440238" y="2332038"/>
          <p14:tracePt t="50186" x="4414838" y="2349500"/>
          <p14:tracePt t="50194" x="4346575" y="2392363"/>
          <p14:tracePt t="50224" x="4225925" y="2460625"/>
          <p14:tracePt t="50238" x="4089400" y="2546350"/>
          <p14:tracePt t="50238" x="4037013" y="2563813"/>
          <p14:tracePt t="50258" x="3951288" y="2614613"/>
          <p14:tracePt t="50278" x="3865563" y="2657475"/>
          <p14:tracePt t="50298" x="3789363" y="2692400"/>
          <p14:tracePt t="50318" x="3729038" y="2725738"/>
          <p14:tracePt t="50338" x="3678238" y="2735263"/>
          <p14:tracePt t="50358" x="3617913" y="2768600"/>
          <p14:tracePt t="50378" x="3592513" y="2768600"/>
          <p14:tracePt t="50398" x="3506788" y="2803525"/>
          <p14:tracePt t="50418" x="3403600" y="2811463"/>
          <p14:tracePt t="50438" x="3325813" y="2811463"/>
          <p14:tracePt t="50458" x="3232150" y="2811463"/>
          <p14:tracePt t="50478" x="3086100" y="2811463"/>
          <p14:tracePt t="50521" x="3000375" y="2794000"/>
          <p14:tracePt t="50523" x="2974975" y="2794000"/>
          <p14:tracePt t="50538" x="2949575" y="2794000"/>
          <p14:tracePt t="50558" x="2897188" y="2786063"/>
          <p14:tracePt t="50578" x="2708275" y="2786063"/>
          <p14:tracePt t="50598" x="2665413" y="2786063"/>
          <p14:tracePt t="50618" x="2478088" y="2778125"/>
          <p14:tracePt t="50659" x="2314575" y="2760663"/>
          <p14:tracePt t="50659" x="2228850" y="2760663"/>
          <p14:tracePt t="50678" x="2108200" y="2751138"/>
          <p14:tracePt t="50723" x="2049463" y="2751138"/>
          <p14:tracePt t="50723" x="1997075" y="2751138"/>
          <p14:tracePt t="50738" x="1971675" y="2751138"/>
          <p14:tracePt t="50758" x="1911350" y="2743200"/>
          <p14:tracePt t="50778" x="1722438" y="2717800"/>
          <p14:tracePt t="50798" x="1646238" y="2700338"/>
          <p14:tracePt t="50818" x="1508125" y="2657475"/>
          <p14:tracePt t="50838" x="1414463" y="2632075"/>
          <p14:tracePt t="50858" x="1328738" y="2597150"/>
          <p14:tracePt t="50878" x="1320800" y="2589213"/>
          <p14:tracePt t="50979" x="1311275" y="2589213"/>
          <p14:tracePt t="51123" x="1336675" y="2597150"/>
          <p14:tracePt t="51148" x="1379538" y="2614613"/>
          <p14:tracePt t="51161" x="1397000" y="2622550"/>
          <p14:tracePt t="51172" x="1457325" y="2640013"/>
          <p14:tracePt t="51196" x="1500188" y="2657475"/>
          <p14:tracePt t="51209" x="1568450" y="2665413"/>
          <p14:tracePt t="51217" x="1593850" y="2674938"/>
          <p14:tracePt t="51237" x="1628775" y="2674938"/>
          <p14:tracePt t="51259" x="1636713" y="2674938"/>
          <p14:tracePt t="51259" x="1646238" y="2674938"/>
          <p14:tracePt t="51549" x="1654175" y="2674938"/>
          <p14:tracePt t="51574" x="1663700" y="2682875"/>
          <p14:tracePt t="51586" x="1689100" y="2692400"/>
          <p14:tracePt t="51643" x="1697038" y="2692400"/>
          <p14:tracePt t="51692" x="1714500" y="2692400"/>
          <p14:tracePt t="51720" x="1722438" y="2692400"/>
          <p14:tracePt t="51723" x="1749425" y="2692400"/>
          <p14:tracePt t="51755" x="1765300" y="2692400"/>
          <p14:tracePt t="51772" x="1792288" y="2692400"/>
          <p14:tracePt t="51785" x="1808163" y="2692400"/>
          <p14:tracePt t="51807" x="1825625" y="2692400"/>
          <p14:tracePt t="51818" x="1851025" y="2692400"/>
          <p14:tracePt t="51845" x="1868488" y="2692400"/>
          <p14:tracePt t="51845" x="1903413" y="2692400"/>
          <p14:tracePt t="51881" x="1920875" y="2692400"/>
          <p14:tracePt t="51895" x="1936750" y="2692400"/>
          <p14:tracePt t="51922" x="1963738" y="2682875"/>
          <p14:tracePt t="51937" x="1971675" y="2682875"/>
          <p14:tracePt t="51944" x="1997075" y="2674938"/>
          <p14:tracePt t="51957" x="2022475" y="2657475"/>
          <p14:tracePt t="51978" x="2049463" y="2657475"/>
          <p14:tracePt t="51997" x="2100263" y="2649538"/>
          <p14:tracePt t="52018" x="2143125" y="2640013"/>
          <p14:tracePt t="52060" x="2168525" y="2640013"/>
          <p14:tracePt t="52060" x="2211388" y="2632075"/>
          <p14:tracePt t="52077" x="2220913" y="2632075"/>
          <p14:tracePt t="52097" x="2254250" y="2632075"/>
          <p14:tracePt t="52117" x="2289175" y="2632075"/>
          <p14:tracePt t="52137" x="2322513" y="2622550"/>
          <p14:tracePt t="52157" x="2357438" y="2622550"/>
          <p14:tracePt t="52177" x="2392363" y="2622550"/>
          <p14:tracePt t="52219" x="2443163" y="2622550"/>
          <p14:tracePt t="52219" x="2486025" y="2622550"/>
          <p14:tracePt t="52259" x="2554288" y="2622550"/>
          <p14:tracePt t="52260" x="2579688" y="2632075"/>
          <p14:tracePt t="52300" x="2597150" y="2632075"/>
          <p14:tracePt t="52329" x="2622550" y="2632075"/>
          <p14:tracePt t="52356" x="2649538" y="2632075"/>
          <p14:tracePt t="52367" x="2665413" y="2632075"/>
          <p14:tracePt t="52393" x="2682875" y="2632075"/>
          <p14:tracePt t="52407" x="2708275" y="2640013"/>
          <p14:tracePt t="52419" x="2725738" y="2640013"/>
          <p14:tracePt t="52437" x="2760663" y="2649538"/>
          <p14:tracePt t="52438" x="2803525" y="2649538"/>
          <p14:tracePt t="52457" x="2811463" y="2649538"/>
          <p14:tracePt t="52477" x="2836863" y="2649538"/>
          <p14:tracePt t="52545" x="2846388" y="2649538"/>
          <p14:tracePt t="52556" x="2871788" y="2649538"/>
          <p14:tracePt t="52582" x="2879725" y="2649538"/>
          <p14:tracePt t="52594" x="2897188" y="2649538"/>
          <p14:tracePt t="52602" x="2914650" y="2649538"/>
          <p14:tracePt t="52617" x="2932113" y="2649538"/>
          <p14:tracePt t="52637" x="2982913" y="2649538"/>
          <p14:tracePt t="52657" x="3017838" y="2649538"/>
          <p14:tracePt t="52677" x="3051175" y="2649538"/>
          <p14:tracePt t="52697" x="3086100" y="2649538"/>
          <p14:tracePt t="52717" x="3094038" y="2649538"/>
          <p14:tracePt t="52737" x="3103563" y="2649538"/>
          <p14:tracePt t="52757" x="3121025" y="2649538"/>
          <p14:tracePt t="52777" x="3146425" y="2649538"/>
          <p14:tracePt t="52818" x="3171825" y="2649538"/>
          <p14:tracePt t="52818" x="3206750" y="2649538"/>
          <p14:tracePt t="52837" x="3257550" y="2649538"/>
          <p14:tracePt t="52880" x="3300413" y="2649538"/>
          <p14:tracePt t="52893" x="3317875" y="2649538"/>
          <p14:tracePt t="52900" x="3360738" y="2649538"/>
          <p14:tracePt t="52917" x="3378200" y="2649538"/>
          <p14:tracePt t="52937" x="3411538" y="2649538"/>
          <p14:tracePt t="52957" x="3454400" y="2640013"/>
          <p14:tracePt t="52977" x="3489325" y="2640013"/>
          <p14:tracePt t="52997" x="3522663" y="2640013"/>
          <p14:tracePt t="53017" x="3557588" y="2640013"/>
          <p14:tracePt t="53037" x="3608388" y="2640013"/>
          <p14:tracePt t="53057" x="3660775" y="2640013"/>
          <p14:tracePt t="53077" x="3729038" y="2640013"/>
          <p14:tracePt t="53117" x="3779838" y="2640013"/>
          <p14:tracePt t="53118" x="3806825" y="2640013"/>
          <p14:tracePt t="53137" x="3840163" y="2640013"/>
          <p14:tracePt t="53181" x="3857625" y="2640013"/>
          <p14:tracePt t="53198" x="3875088" y="2640013"/>
          <p14:tracePt t="53198" x="3883025" y="2640013"/>
          <p14:tracePt t="53218" x="3917950" y="2640013"/>
          <p14:tracePt t="53238" x="3951288" y="2640013"/>
          <p14:tracePt t="53258" x="3986213" y="2640013"/>
          <p14:tracePt t="53278" x="4011613" y="2640013"/>
          <p14:tracePt t="53298" x="4037013" y="2640013"/>
          <p14:tracePt t="53318" x="4071938" y="2640013"/>
          <p14:tracePt t="53338" x="4106863" y="2640013"/>
          <p14:tracePt t="53358" x="4114800" y="2640013"/>
          <p14:tracePt t="53543" x="4097338" y="2649538"/>
          <p14:tracePt t="53556" x="4054475" y="2665413"/>
          <p14:tracePt t="53569" x="4037013" y="2665413"/>
          <p14:tracePt t="53580" x="3986213" y="2682875"/>
          <p14:tracePt t="53606" x="3908425" y="2692400"/>
          <p14:tracePt t="53618" x="3814763" y="2717800"/>
          <p14:tracePt t="53626" x="3797300" y="2717800"/>
          <p14:tracePt t="53638" x="3721100" y="2717800"/>
          <p14:tracePt t="53658" x="3608388" y="2717800"/>
          <p14:tracePt t="53678" x="3463925" y="2717800"/>
          <p14:tracePt t="53698" x="3368675" y="2717800"/>
          <p14:tracePt t="53717" x="3275013" y="2717800"/>
          <p14:tracePt t="53738" x="3179763" y="2708275"/>
          <p14:tracePt t="53780" x="3136900" y="2708275"/>
          <p14:tracePt t="53783" x="3078163" y="2708275"/>
          <p14:tracePt t="53798" x="2992438" y="2708275"/>
          <p14:tracePt t="53842" x="2932113" y="2700338"/>
          <p14:tracePt t="53858" x="2914650" y="2700338"/>
          <p14:tracePt t="53858" x="2863850" y="2700338"/>
          <p14:tracePt t="53877" x="2794000" y="2700338"/>
          <p14:tracePt t="53898" x="2692400" y="2692400"/>
          <p14:tracePt t="53918" x="2632075" y="2692400"/>
          <p14:tracePt t="53938" x="2571750" y="2682875"/>
          <p14:tracePt t="53958" x="2546350" y="2682875"/>
          <p14:tracePt t="53978" x="2493963" y="2682875"/>
          <p14:tracePt t="54020" x="2451100" y="2674938"/>
          <p14:tracePt t="54023" x="2435225" y="2665413"/>
          <p14:tracePt t="54037" x="2425700" y="2665413"/>
          <p14:tracePt t="54132" x="2417763" y="2665413"/>
          <p14:tracePt t="54274" x="2435225" y="2665413"/>
          <p14:tracePt t="54297" x="2443163" y="2665413"/>
          <p14:tracePt t="54321" x="2468563" y="2665413"/>
          <p14:tracePt t="54346" x="2478088" y="2665413"/>
          <p14:tracePt t="54360" x="2503488" y="2665413"/>
          <p14:tracePt t="54372" x="2546350" y="2665413"/>
          <p14:tracePt t="54382" x="2563813" y="2665413"/>
          <p14:tracePt t="54407" x="2597150" y="2674938"/>
          <p14:tracePt t="54418" x="2657475" y="2674938"/>
          <p14:tracePt t="54443" x="2717800" y="2682875"/>
          <p14:tracePt t="54451" x="2778125" y="2682875"/>
          <p14:tracePt t="54457" x="2879725" y="2700338"/>
          <p14:tracePt t="54504" x="2940050" y="2708275"/>
          <p14:tracePt t="54504" x="2957513" y="2717800"/>
          <p14:tracePt t="54527" x="3008313" y="2725738"/>
          <p14:tracePt t="54554" x="3068638" y="2735263"/>
          <p14:tracePt t="54567" x="3136900" y="2751138"/>
          <p14:tracePt t="54579" x="3154363" y="2751138"/>
          <p14:tracePt t="54585" x="3206750" y="2760663"/>
          <p14:tracePt t="54597" x="3232150" y="2760663"/>
          <p14:tracePt t="54617" x="3292475" y="2768600"/>
          <p14:tracePt t="54637" x="3343275" y="2778125"/>
          <p14:tracePt t="54657" x="3394075" y="2786063"/>
          <p14:tracePt t="54677" x="3454400" y="2794000"/>
          <p14:tracePt t="54697" x="3522663" y="2794000"/>
          <p14:tracePt t="54740" x="3540125" y="2803525"/>
          <p14:tracePt t="54749" x="3565525" y="2803525"/>
          <p14:tracePt t="54757" x="3592513" y="2803525"/>
          <p14:tracePt t="54804" x="3617913" y="2803525"/>
          <p14:tracePt t="54817" x="3635375" y="2803525"/>
          <p14:tracePt t="54817" x="3660775" y="2803525"/>
          <p14:tracePt t="54837" x="3678238" y="2803525"/>
          <p14:tracePt t="54857" x="3711575" y="2803525"/>
          <p14:tracePt t="54877" x="3729038" y="2803525"/>
          <p14:tracePt t="54897" x="3736975" y="2803525"/>
          <p14:tracePt t="54917" x="3746500" y="2803525"/>
          <p14:tracePt t="54937" x="3763963" y="2794000"/>
          <p14:tracePt t="54957" x="3771900" y="2794000"/>
          <p14:tracePt t="54977" x="3789363" y="2794000"/>
          <p14:tracePt t="54998" x="3814763" y="2786063"/>
          <p14:tracePt t="54998" x="3832225" y="2786063"/>
          <p14:tracePt t="55018" x="3840163" y="2786063"/>
          <p14:tracePt t="55037" x="3875088" y="2786063"/>
          <p14:tracePt t="55057" x="3908425" y="2786063"/>
          <p14:tracePt t="55077" x="3951288" y="2786063"/>
          <p14:tracePt t="55097" x="3978275" y="2786063"/>
          <p14:tracePt t="55117" x="4003675" y="2778125"/>
          <p14:tracePt t="55137" x="4011613" y="2778125"/>
          <p14:tracePt t="55157" x="4037013" y="2778125"/>
          <p14:tracePt t="55206" x="4064000" y="2778125"/>
          <p14:tracePt t="55311" x="4071938" y="2768600"/>
          <p14:tracePt t="55350" x="4089400" y="2768600"/>
          <p14:tracePt t="55387" x="4097338" y="2760663"/>
          <p14:tracePt t="55399" x="4106863" y="2760663"/>
          <p14:tracePt t="55411" x="4114800" y="2751138"/>
          <p14:tracePt t="55452" x="4122738" y="2751138"/>
          <p14:tracePt t="55577" x="4132263" y="2751138"/>
          <p14:tracePt t="55600" x="4132263" y="2743200"/>
          <p14:tracePt t="55626" x="4140200" y="2743200"/>
          <p14:tracePt t="55717" x="4149725" y="2743200"/>
          <p14:tracePt t="55783" x="4157663" y="2743200"/>
          <p14:tracePt t="55817" x="4157663" y="2735263"/>
          <p14:tracePt t="55867" x="4165600" y="2735263"/>
          <p14:tracePt t="55925" x="4175125" y="2735263"/>
          <p14:tracePt t="56007" x="4183063" y="2735263"/>
          <p14:tracePt t="56148" x="4183063" y="2725738"/>
          <p14:tracePt t="56181" x="4192588" y="2725738"/>
          <p14:tracePt t="56424" x="4200525" y="2725738"/>
          <p14:tracePt t="57077" x="4192588" y="2725738"/>
          <p14:tracePt t="57224" x="4183063" y="2725738"/>
          <p14:tracePt t="57293" x="0" y="0"/>
        </p14:tracePtLst>
        <p14:tracePtLst>
          <p14:tracePt t="60462" x="1946275" y="3000375"/>
          <p14:tracePt t="60947" x="1946275" y="3008313"/>
          <p14:tracePt t="61006" x="1928813" y="3017838"/>
          <p14:tracePt t="61029" x="1920875" y="3017838"/>
          <p14:tracePt t="61043" x="1903413" y="3025775"/>
          <p14:tracePt t="61065" x="1885950" y="3035300"/>
          <p14:tracePt t="61078" x="1878013" y="3035300"/>
          <p14:tracePt t="61105" x="1860550" y="3035300"/>
          <p14:tracePt t="61115" x="1835150" y="3035300"/>
          <p14:tracePt t="61294" x="1851025" y="3035300"/>
          <p14:tracePt t="61320" x="1868488" y="3025775"/>
          <p14:tracePt t="61331" x="1885950" y="3025775"/>
          <p14:tracePt t="61356" x="1893888" y="3025775"/>
          <p14:tracePt t="61368" x="1903413" y="3025775"/>
          <p14:tracePt t="61378" x="1920875" y="3017838"/>
          <p14:tracePt t="61404" x="1963738" y="3017838"/>
          <p14:tracePt t="61416" x="1997075" y="3017838"/>
          <p14:tracePt t="61439" x="2022475" y="3017838"/>
          <p14:tracePt t="61455" x="2049463" y="3017838"/>
          <p14:tracePt t="61486" x="2065338" y="3017838"/>
          <p14:tracePt t="61511" x="2074863" y="3017838"/>
          <p14:tracePt t="61524" x="2082800" y="3017838"/>
          <p14:tracePt t="61535" x="2092325" y="3017838"/>
          <p14:tracePt t="61558" x="2100263" y="3017838"/>
          <p14:tracePt t="61643" x="2108200" y="3017838"/>
          <p14:tracePt t="61668" x="2117725" y="3017838"/>
          <p14:tracePt t="61682" x="2125663" y="3025775"/>
          <p14:tracePt t="61683" x="2143125" y="3025775"/>
          <p14:tracePt t="61717" x="2178050" y="3043238"/>
          <p14:tracePt t="61717" x="2203450" y="3043238"/>
          <p14:tracePt t="61735" x="2211388" y="3043238"/>
          <p14:tracePt t="61780" x="2220913" y="3043238"/>
          <p14:tracePt t="61795" x="2228850" y="3051175"/>
          <p14:tracePt t="61850" x="2236788" y="3051175"/>
          <p14:tracePt t="61940" x="2246313" y="3051175"/>
          <p14:tracePt t="62115" x="2254250" y="3051175"/>
          <p14:tracePt t="62413" x="2263775" y="3051175"/>
          <p14:tracePt t="64576" x="2263775" y="3043238"/>
          <p14:tracePt t="64635" x="2279650" y="3043238"/>
          <p14:tracePt t="64660" x="2289175" y="3035300"/>
          <p14:tracePt t="64736" x="2306638" y="3025775"/>
          <p14:tracePt t="64736" x="2322513" y="3017838"/>
          <p14:tracePt t="64771" x="2349500" y="3008313"/>
          <p14:tracePt t="64782" x="2382838" y="3000375"/>
          <p14:tracePt t="64813" x="2435225" y="2992438"/>
          <p14:tracePt t="64850" x="2460625" y="2992438"/>
          <p14:tracePt t="64861" x="2478088" y="2992438"/>
          <p14:tracePt t="64882" x="2503488" y="2992438"/>
          <p14:tracePt t="64883" x="2528888" y="2992438"/>
          <p14:tracePt t="64894" x="2554288" y="2982913"/>
          <p14:tracePt t="64914" x="2589213" y="2982913"/>
          <p14:tracePt t="64933" x="2622550" y="2982913"/>
          <p14:tracePt t="64954" x="2657475" y="2982913"/>
          <p14:tracePt t="64973" x="2725738" y="2982913"/>
          <p14:tracePt t="64994" x="2786063" y="2982913"/>
          <p14:tracePt t="65014" x="2828925" y="2982913"/>
          <p14:tracePt t="65033" x="2906713" y="2982913"/>
          <p14:tracePt t="65073" x="2932113" y="2982913"/>
          <p14:tracePt t="65074" x="2965450" y="2992438"/>
          <p14:tracePt t="65093" x="3017838" y="2992438"/>
          <p14:tracePt t="65136" x="3078163" y="2992438"/>
          <p14:tracePt t="65140" x="3136900" y="2992438"/>
          <p14:tracePt t="65154" x="3146425" y="2992438"/>
          <p14:tracePt t="65173" x="3222625" y="3000375"/>
          <p14:tracePt t="65194" x="3265488" y="3008313"/>
          <p14:tracePt t="65214" x="3325813" y="3008313"/>
          <p14:tracePt t="65233" x="3403600" y="3017838"/>
          <p14:tracePt t="65274" x="3446463" y="3017838"/>
          <p14:tracePt t="65274" x="3489325" y="3017838"/>
          <p14:tracePt t="65293" x="3522663" y="3017838"/>
          <p14:tracePt t="65313" x="3582988" y="3017838"/>
          <p14:tracePt t="65333" x="3643313" y="3017838"/>
          <p14:tracePt t="65353" x="3686175" y="3017838"/>
          <p14:tracePt t="65373" x="3746500" y="3017838"/>
          <p14:tracePt t="65393" x="3822700" y="3017838"/>
          <p14:tracePt t="65435" x="3849688" y="3017838"/>
          <p14:tracePt t="65435" x="3883025" y="3017838"/>
          <p14:tracePt t="65473" x="3935413" y="3017838"/>
          <p14:tracePt t="65474" x="3968750" y="3017838"/>
          <p14:tracePt t="65493" x="4003675" y="3017838"/>
          <p14:tracePt t="65513" x="4021138" y="3017838"/>
          <p14:tracePt t="65533" x="4071938" y="3017838"/>
          <p14:tracePt t="65553" x="4114800" y="3017838"/>
          <p14:tracePt t="65573" x="4192588" y="3017838"/>
          <p14:tracePt t="65593" x="4235450" y="3017838"/>
          <p14:tracePt t="65613" x="4294188" y="3017838"/>
          <p14:tracePt t="65633" x="4371975" y="3017838"/>
          <p14:tracePt t="65653" x="4389438" y="3017838"/>
          <p14:tracePt t="65674" x="4422775" y="3017838"/>
          <p14:tracePt t="65693" x="4483100" y="3017838"/>
          <p14:tracePt t="65714" x="4500563" y="3017838"/>
          <p14:tracePt t="65733" x="4543425" y="3017838"/>
          <p14:tracePt t="65754" x="4586288" y="3017838"/>
          <p14:tracePt t="65773" x="4594225" y="3017838"/>
          <p14:tracePt t="65793" x="4611688" y="3017838"/>
          <p14:tracePt t="65837" x="4637088" y="3017838"/>
          <p14:tracePt t="65873" x="4654550" y="3017838"/>
          <p14:tracePt t="65883" x="4664075" y="3017838"/>
          <p14:tracePt t="65914" x="4679950" y="3017838"/>
          <p14:tracePt t="65956" x="4689475" y="3017838"/>
          <p14:tracePt t="65989" x="4697413" y="3025775"/>
          <p14:tracePt t="66012" x="4706938" y="3025775"/>
          <p14:tracePt t="66039" x="4714875" y="3025775"/>
          <p14:tracePt t="66419" x="4714875" y="3035300"/>
          <p14:tracePt t="66544" x="4706938" y="3035300"/>
          <p14:tracePt t="66586" x="4697413" y="3043238"/>
          <p14:tracePt t="66622" x="4697413" y="3051175"/>
          <p14:tracePt t="67896" x="4689475" y="3051175"/>
          <p14:tracePt t="67919" x="4679950" y="3051175"/>
          <p14:tracePt t="67933" x="4672013" y="3060700"/>
          <p14:tracePt t="67943" x="4654550" y="3060700"/>
          <p14:tracePt t="67952" x="4637088" y="3060700"/>
          <p14:tracePt t="67972" x="4611688" y="3068638"/>
          <p14:tracePt t="67992" x="4560888" y="3068638"/>
          <p14:tracePt t="68012" x="4551363" y="3068638"/>
          <p14:tracePt t="68032" x="4543425" y="3068638"/>
          <p14:tracePt t="68053" x="4525963" y="3068638"/>
          <p14:tracePt t="68094" x="4518025" y="3068638"/>
          <p14:tracePt t="68094" x="4508500" y="3068638"/>
          <p14:tracePt t="68112" x="4500563" y="3068638"/>
          <p14:tracePt t="68132" x="4492625" y="3068638"/>
          <p14:tracePt t="68153" x="4475163" y="3068638"/>
          <p14:tracePt t="68172" x="4465638" y="3068638"/>
          <p14:tracePt t="68192" x="4457700" y="3068638"/>
          <p14:tracePt t="68213" x="4422775" y="3068638"/>
          <p14:tracePt t="68232" x="4379913" y="3068638"/>
          <p14:tracePt t="68252" x="4346575" y="3068638"/>
          <p14:tracePt t="68272" x="4286250" y="3068638"/>
          <p14:tracePt t="68292" x="4225925" y="3060700"/>
          <p14:tracePt t="68333" x="4192588" y="3060700"/>
          <p14:tracePt t="68355" x="4183063" y="3060700"/>
          <p14:tracePt t="68372" x="4165600" y="3060700"/>
          <p14:tracePt t="68381" x="4132263" y="3051175"/>
          <p14:tracePt t="68421" x="4122738" y="3051175"/>
          <p14:tracePt t="68430" x="4114800" y="3051175"/>
          <p14:tracePt t="68456" x="4097338" y="3051175"/>
          <p14:tracePt t="68472" x="4079875" y="3043238"/>
          <p14:tracePt t="68492" x="4071938" y="3043238"/>
          <p14:tracePt t="68493" x="4064000" y="3043238"/>
          <p14:tracePt t="68536" x="4054475" y="3043238"/>
          <p14:tracePt t="68552" x="4046538" y="3043238"/>
          <p14:tracePt t="68578" x="4037013" y="3043238"/>
          <p14:tracePt t="68725" x="4046538" y="3043238"/>
          <p14:tracePt t="68737" x="4064000" y="3043238"/>
          <p14:tracePt t="68749" x="4089400" y="3043238"/>
          <p14:tracePt t="68773" x="4132263" y="3043238"/>
          <p14:tracePt t="68786" x="4165600" y="3043238"/>
          <p14:tracePt t="68800" x="4183063" y="3043238"/>
          <p14:tracePt t="68823" x="4225925" y="3043238"/>
          <p14:tracePt t="68823" x="4260850" y="3043238"/>
          <p14:tracePt t="68850" x="4278313" y="3043238"/>
          <p14:tracePt t="68862" x="4286250" y="3043238"/>
          <p14:tracePt t="68880" x="4329113" y="3043238"/>
          <p14:tracePt t="68897" x="4371975" y="3043238"/>
          <p14:tracePt t="68899" x="4406900" y="3043238"/>
          <p14:tracePt t="68912" x="4414838" y="3043238"/>
          <p14:tracePt t="68932" x="4422775" y="3043238"/>
          <p14:tracePt t="68952" x="4432300" y="3051175"/>
          <p14:tracePt t="69000" x="4440238" y="3051175"/>
          <p14:tracePt t="69204" x="4432300" y="3051175"/>
          <p14:tracePt t="69229" x="4406900" y="3060700"/>
          <p14:tracePt t="69242" x="4379913" y="3060700"/>
          <p14:tracePt t="69252" x="4364038" y="3060700"/>
          <p14:tracePt t="69265" x="4329113" y="3060700"/>
          <p14:tracePt t="69292" x="4278313" y="3060700"/>
          <p14:tracePt t="69293" x="4268788" y="3060700"/>
          <p14:tracePt t="69312" x="4235450" y="3060700"/>
          <p14:tracePt t="69332" x="4157663" y="3060700"/>
          <p14:tracePt t="69373" x="4140200" y="3060700"/>
          <p14:tracePt t="69422" x="4132263" y="3060700"/>
          <p14:tracePt t="69522" x="4122738" y="3060700"/>
          <p14:tracePt t="69555" x="4114800" y="3060700"/>
          <p14:tracePt t="69705" x="4122738" y="3060700"/>
          <p14:tracePt t="69732" x="4149725" y="3060700"/>
          <p14:tracePt t="69744" x="4175125" y="3060700"/>
          <p14:tracePt t="69769" x="4192588" y="3060700"/>
          <p14:tracePt t="69782" x="4200525" y="3060700"/>
          <p14:tracePt t="69792" x="4208463" y="3060700"/>
          <p14:tracePt t="69817" x="4235450" y="3060700"/>
          <p14:tracePt t="69822" x="4251325" y="3060700"/>
          <p14:tracePt t="69832" x="4260850" y="3060700"/>
          <p14:tracePt t="69851" x="4268788" y="3060700"/>
          <p14:tracePt t="69895" x="4278313" y="3060700"/>
          <p14:tracePt t="70383" x="4278313" y="3068638"/>
          <p14:tracePt t="70406" x="4268788" y="3086100"/>
          <p14:tracePt t="70431" x="4268788" y="3094038"/>
          <p14:tracePt t="70443" x="4243388" y="3103563"/>
          <p14:tracePt t="70443" x="4235450" y="3121025"/>
          <p14:tracePt t="70465" x="4200525" y="3136900"/>
          <p14:tracePt t="70490" x="4157663" y="3171825"/>
          <p14:tracePt t="70503" x="4114800" y="3189288"/>
          <p14:tracePt t="70513" x="4106863" y="3197225"/>
          <p14:tracePt t="70531" x="4054475" y="3232150"/>
          <p14:tracePt t="70553" x="3994150" y="3257550"/>
          <p14:tracePt t="70554" x="3943350" y="3282950"/>
          <p14:tracePt t="70571" x="3857625" y="3325813"/>
          <p14:tracePt t="70617" x="3797300" y="3343275"/>
          <p14:tracePt t="70620" x="3779838" y="3351213"/>
          <p14:tracePt t="70631" x="3729038" y="3368675"/>
          <p14:tracePt t="70651" x="3678238" y="3394075"/>
          <p14:tracePt t="70673" x="3625850" y="3411538"/>
          <p14:tracePt t="70693" x="3549650" y="3429000"/>
          <p14:tracePt t="70712" x="3497263" y="3446463"/>
          <p14:tracePt t="70733" x="3479800" y="3454400"/>
          <p14:tracePt t="70753" x="3436938" y="3454400"/>
          <p14:tracePt t="70772" x="3368675" y="3463925"/>
          <p14:tracePt t="70793" x="3317875" y="3463925"/>
          <p14:tracePt t="70812" x="3257550" y="3471863"/>
          <p14:tracePt t="70832" x="3171825" y="3479800"/>
          <p14:tracePt t="70852" x="3121025" y="3489325"/>
          <p14:tracePt t="70875" x="3060700" y="3497263"/>
          <p14:tracePt t="70893" x="3000375" y="3506788"/>
          <p14:tracePt t="70912" x="2922588" y="3506788"/>
          <p14:tracePt t="70933" x="2914650" y="3506788"/>
          <p14:tracePt t="70952" x="2863850" y="3506788"/>
          <p14:tracePt t="70972" x="2811463" y="3506788"/>
          <p14:tracePt t="70992" x="2665413" y="3497263"/>
          <p14:tracePt t="71012" x="2622550" y="3497263"/>
          <p14:tracePt t="71032" x="2563813" y="3489325"/>
          <p14:tracePt t="71052" x="2520950" y="3471863"/>
          <p14:tracePt t="71072" x="2478088" y="3463925"/>
          <p14:tracePt t="71092" x="2435225" y="3446463"/>
          <p14:tracePt t="71112" x="2400300" y="3446463"/>
          <p14:tracePt t="71153" x="2392363" y="3446463"/>
          <p14:tracePt t="71153" x="2382838" y="3436938"/>
          <p14:tracePt t="71172" x="2374900" y="3436938"/>
          <p14:tracePt t="71319" x="2382838" y="3436938"/>
          <p14:tracePt t="71344" x="2408238" y="3436938"/>
          <p14:tracePt t="71356" x="2435225" y="3436938"/>
          <p14:tracePt t="71372" x="2451100" y="3436938"/>
          <p14:tracePt t="71372" x="2511425" y="3436938"/>
          <p14:tracePt t="71392" x="2571750" y="3436938"/>
          <p14:tracePt t="71412" x="2649538" y="3446463"/>
          <p14:tracePt t="71452" x="2708275" y="3446463"/>
          <p14:tracePt t="71453" x="2768600" y="3446463"/>
          <p14:tracePt t="71472" x="2863850" y="3454400"/>
          <p14:tracePt t="71513" x="2922588" y="3463925"/>
          <p14:tracePt t="71540" x="3008313" y="3463925"/>
          <p14:tracePt t="71546" x="3017838" y="3463925"/>
          <p14:tracePt t="71574" x="3068638" y="3463925"/>
          <p14:tracePt t="71579" x="3128963" y="3463925"/>
          <p14:tracePt t="71613" x="3154363" y="3463925"/>
          <p14:tracePt t="71639" x="3197225" y="3463925"/>
          <p14:tracePt t="71652" x="3257550" y="3471863"/>
          <p14:tracePt t="71652" x="3308350" y="3471863"/>
          <p14:tracePt t="71672" x="3325813" y="3471863"/>
          <p14:tracePt t="71692" x="3335338" y="3471863"/>
          <p14:tracePt t="71734" x="3351213" y="3471863"/>
          <p14:tracePt t="71752" x="3360738" y="3471863"/>
          <p14:tracePt t="71752" x="3378200" y="3479800"/>
          <p14:tracePt t="71772" x="3411538" y="3479800"/>
          <p14:tracePt t="71792" x="3436938" y="3479800"/>
          <p14:tracePt t="72004" x="3411538" y="3479800"/>
          <p14:tracePt t="72016" x="3394075" y="3479800"/>
          <p14:tracePt t="72029" x="3378200" y="3479800"/>
          <p14:tracePt t="72035" x="3335338" y="3479800"/>
          <p14:tracePt t="72064" x="3292475" y="3479800"/>
          <p14:tracePt t="72067" x="3232150" y="3479800"/>
          <p14:tracePt t="72092" x="3214688" y="3479800"/>
          <p14:tracePt t="72092" x="3171825" y="3489325"/>
          <p14:tracePt t="72112" x="3128963" y="3489325"/>
          <p14:tracePt t="72132" x="3111500" y="3489325"/>
          <p14:tracePt t="72152" x="3051175" y="3497263"/>
          <p14:tracePt t="72172" x="2965450" y="3497263"/>
          <p14:tracePt t="72192" x="2940050" y="3497263"/>
          <p14:tracePt t="72234" x="2914650" y="3497263"/>
          <p14:tracePt t="72252" x="2897188" y="3497263"/>
          <p14:tracePt t="72252" x="2879725" y="3497263"/>
          <p14:tracePt t="72272" x="2871788" y="3497263"/>
          <p14:tracePt t="72292" x="2854325" y="3497263"/>
          <p14:tracePt t="72312" x="2811463" y="3497263"/>
          <p14:tracePt t="72332" x="2794000" y="3497263"/>
          <p14:tracePt t="72352" x="2760663" y="3497263"/>
          <p14:tracePt t="72372" x="2725738" y="3497263"/>
          <p14:tracePt t="72392" x="2708275" y="3497263"/>
          <p14:tracePt t="72412" x="2700338" y="3497263"/>
          <p14:tracePt t="72614" x="2717800" y="3497263"/>
          <p14:tracePt t="72624" x="2743200" y="3497263"/>
          <p14:tracePt t="72651" x="2768600" y="3497263"/>
          <p14:tracePt t="72664" x="2786063" y="3497263"/>
          <p14:tracePt t="72677" x="2820988" y="3497263"/>
          <p14:tracePt t="72688" x="2879725" y="3497263"/>
          <p14:tracePt t="72717" x="2922588" y="3497263"/>
          <p14:tracePt t="72731" x="2982913" y="3497263"/>
          <p14:tracePt t="72732" x="3008313" y="3497263"/>
          <p14:tracePt t="72752" x="3078163" y="3497263"/>
          <p14:tracePt t="72772" x="3086100" y="3497263"/>
          <p14:tracePt t="72792" x="3136900" y="3497263"/>
          <p14:tracePt t="72812" x="3171825" y="3497263"/>
          <p14:tracePt t="72832" x="3214688" y="3497263"/>
          <p14:tracePt t="72852" x="3275013" y="3497263"/>
          <p14:tracePt t="72872" x="3282950" y="3497263"/>
          <p14:tracePt t="72891" x="3317875" y="3497263"/>
          <p14:tracePt t="72912" x="3368675" y="3497263"/>
          <p14:tracePt t="72932" x="3403600" y="3497263"/>
          <p14:tracePt t="72951" x="3436938" y="3497263"/>
          <p14:tracePt t="72971" x="3489325" y="3497263"/>
          <p14:tracePt t="72991" x="3514725" y="3497263"/>
          <p14:tracePt t="73011" x="3522663" y="3497263"/>
          <p14:tracePt t="73031" x="3540125" y="3497263"/>
          <p14:tracePt t="73090" x="3549650" y="3497263"/>
          <p14:tracePt t="73281" x="3540125" y="3497263"/>
          <p14:tracePt t="73305" x="3532188" y="3497263"/>
          <p14:tracePt t="73331" x="3506788" y="3497263"/>
          <p14:tracePt t="73343" x="3471863" y="3497263"/>
          <p14:tracePt t="73355" x="3454400" y="3497263"/>
          <p14:tracePt t="73372" x="3429000" y="3489325"/>
          <p14:tracePt t="73373" x="3403600" y="3489325"/>
          <p14:tracePt t="73393" x="3386138" y="3489325"/>
          <p14:tracePt t="73413" x="3351213" y="3489325"/>
          <p14:tracePt t="73433" x="3308350" y="3489325"/>
          <p14:tracePt t="73452" x="3282950" y="3489325"/>
          <p14:tracePt t="73472" x="3249613" y="3489325"/>
          <p14:tracePt t="73493" x="3197225" y="3489325"/>
          <p14:tracePt t="73512" x="3146425" y="3489325"/>
          <p14:tracePt t="73554" x="3128963" y="3489325"/>
          <p14:tracePt t="73588" x="3103563" y="3479800"/>
          <p14:tracePt t="73599" x="3094038" y="3479800"/>
          <p14:tracePt t="73614" x="3086100" y="3479800"/>
          <p14:tracePt t="73636" x="3078163" y="3479800"/>
          <p14:tracePt t="73652" x="3051175" y="3479800"/>
          <p14:tracePt t="73672" x="3035300" y="3479800"/>
          <p14:tracePt t="73672" x="3008313" y="3479800"/>
          <p14:tracePt t="73692" x="2982913" y="3471863"/>
          <p14:tracePt t="73712" x="2949575" y="3471863"/>
          <p14:tracePt t="73732" x="2940050" y="3471863"/>
          <p14:tracePt t="73752" x="2932113" y="3463925"/>
          <p14:tracePt t="73772" x="2922588" y="3463925"/>
          <p14:tracePt t="74059" x="2932113" y="3463925"/>
          <p14:tracePt t="74407" x="2940050" y="3463925"/>
          <p14:tracePt t="75319" x="2940050" y="3471863"/>
          <p14:tracePt t="75426" x="2940050" y="3479800"/>
          <p14:tracePt t="75618" x="2949575" y="3479800"/>
          <p14:tracePt t="75791" x="2949575" y="3489325"/>
          <p14:tracePt t="76082" x="0" y="0"/>
        </p14:tracePtLst>
        <p14:tracePtLst>
          <p14:tracePt t="78842" x="2203450" y="3694113"/>
          <p14:tracePt t="79018" x="2193925" y="3694113"/>
          <p14:tracePt t="79085" x="2185988" y="3694113"/>
          <p14:tracePt t="79095" x="2178050" y="3694113"/>
          <p14:tracePt t="79118" x="2143125" y="3703638"/>
          <p14:tracePt t="79131" x="2065338" y="3703638"/>
          <p14:tracePt t="79156" x="1971675" y="3703638"/>
          <p14:tracePt t="79168" x="1936750" y="3703638"/>
          <p14:tracePt t="79179" x="1860550" y="3703638"/>
          <p14:tracePt t="79203" x="1800225" y="3703638"/>
          <p14:tracePt t="79218" x="1739900" y="3703638"/>
          <p14:tracePt t="79221" x="1714500" y="3703638"/>
          <p14:tracePt t="79230" x="1663700" y="3703638"/>
          <p14:tracePt t="79250" x="1611313" y="3703638"/>
          <p14:tracePt t="79270" x="1543050" y="3703638"/>
          <p14:tracePt t="79290" x="1517650" y="3703638"/>
          <p14:tracePt t="79310" x="1508125" y="3703638"/>
          <p14:tracePt t="79354" x="1500188" y="3703638"/>
          <p14:tracePt t="79354" x="1492250" y="3703638"/>
          <p14:tracePt t="79541" x="1492250" y="3711575"/>
          <p14:tracePt t="79578" x="1517650" y="3729038"/>
          <p14:tracePt t="79588" x="1550988" y="3736975"/>
          <p14:tracePt t="79602" x="1593850" y="3754438"/>
          <p14:tracePt t="79628" x="1628775" y="3763963"/>
          <p14:tracePt t="79642" x="1646238" y="3763963"/>
          <p14:tracePt t="79651" x="1697038" y="3771900"/>
          <p14:tracePt t="79652" x="1722438" y="3771900"/>
          <p14:tracePt t="79670" x="1731963" y="3771900"/>
          <p14:tracePt t="79690" x="1749425" y="3771900"/>
          <p14:tracePt t="79710" x="1774825" y="3771900"/>
          <p14:tracePt t="79730" x="1792288" y="3771900"/>
          <p14:tracePt t="79750" x="1835150" y="3779838"/>
          <p14:tracePt t="79770" x="1843088" y="3779838"/>
          <p14:tracePt t="79790" x="1851025" y="3779838"/>
          <p14:tracePt t="79810" x="1860550" y="3779838"/>
          <p14:tracePt t="79852" x="1878013" y="3779838"/>
          <p14:tracePt t="79870" x="1893888" y="3771900"/>
          <p14:tracePt t="79893" x="1911350" y="3771900"/>
          <p14:tracePt t="79894" x="1928813" y="3763963"/>
          <p14:tracePt t="79914" x="1936750" y="3754438"/>
          <p14:tracePt t="79952" x="1963738" y="3746500"/>
          <p14:tracePt t="79952" x="1971675" y="3746500"/>
          <p14:tracePt t="79970" x="1997075" y="3736975"/>
          <p14:tracePt t="80012" x="2006600" y="3736975"/>
          <p14:tracePt t="80013" x="2022475" y="3736975"/>
          <p14:tracePt t="80052" x="2032000" y="3736975"/>
          <p14:tracePt t="80053" x="2039938" y="3736975"/>
          <p14:tracePt t="80078" x="2057400" y="3729038"/>
          <p14:tracePt t="80125" x="2074863" y="3729038"/>
          <p14:tracePt t="80149" x="2082800" y="3729038"/>
          <p14:tracePt t="80180" x="2092325" y="3729038"/>
          <p14:tracePt t="80227" x="2100263" y="3721100"/>
          <p14:tracePt t="80250" x="2108200" y="3721100"/>
          <p14:tracePt t="80262" x="2117725" y="3721100"/>
          <p14:tracePt t="80289" x="2125663" y="3721100"/>
          <p14:tracePt t="80302" x="2143125" y="3721100"/>
          <p14:tracePt t="80313" x="2151063" y="3721100"/>
          <p14:tracePt t="80330" x="2168525" y="3721100"/>
          <p14:tracePt t="80330" x="2178050" y="3721100"/>
          <p14:tracePt t="80365" x="2193925" y="3711575"/>
          <p14:tracePt t="80365" x="2203450" y="3711575"/>
          <p14:tracePt t="80401" x="2211388" y="3711575"/>
          <p14:tracePt t="80412" x="2228850" y="3711575"/>
          <p14:tracePt t="80436" x="2236788" y="3711575"/>
          <p14:tracePt t="80499" x="2246313" y="3703638"/>
          <p14:tracePt t="80549" x="2254250" y="3703638"/>
          <p14:tracePt t="80590" x="2263775" y="3703638"/>
          <p14:tracePt t="80662" x="2271713" y="3703638"/>
          <p14:tracePt t="80748" x="2279650" y="3703638"/>
          <p14:tracePt t="80814" x="2289175" y="3703638"/>
          <p14:tracePt t="80847" x="2297113" y="3703638"/>
          <p14:tracePt t="80922" x="2306638" y="3703638"/>
          <p14:tracePt t="81191" x="2297113" y="3703638"/>
          <p14:tracePt t="81216" x="2279650" y="3711575"/>
          <p14:tracePt t="81228" x="2246313" y="3746500"/>
          <p14:tracePt t="81233" x="2236788" y="3754438"/>
          <p14:tracePt t="81249" x="2193925" y="3771900"/>
          <p14:tracePt t="81270" x="2100263" y="3832225"/>
          <p14:tracePt t="81289" x="2082800" y="3849688"/>
          <p14:tracePt t="81309" x="2032000" y="3875088"/>
          <p14:tracePt t="81329" x="1979613" y="3908425"/>
          <p14:tracePt t="81349" x="1954213" y="3925888"/>
          <p14:tracePt t="81370" x="1878013" y="3968750"/>
          <p14:tracePt t="81389" x="1860550" y="3978275"/>
          <p14:tracePt t="81410" x="1843088" y="3994150"/>
          <p14:tracePt t="81429" x="1749425" y="4064000"/>
          <p14:tracePt t="81450" x="1731963" y="4071938"/>
          <p14:tracePt t="81470" x="1679575" y="4097338"/>
          <p14:tracePt t="81489" x="1628775" y="4132263"/>
          <p14:tracePt t="81509" x="1560513" y="4175125"/>
          <p14:tracePt t="81529" x="1508125" y="4192588"/>
          <p14:tracePt t="81549" x="1449388" y="4235450"/>
          <p14:tracePt t="81569" x="1397000" y="4268788"/>
          <p14:tracePt t="81589" x="1379538" y="4268788"/>
          <p14:tracePt t="81609" x="1336675" y="4303713"/>
          <p14:tracePt t="81629" x="1303338" y="4329113"/>
          <p14:tracePt t="81649" x="1285875" y="4337050"/>
          <p14:tracePt t="81669" x="1277938" y="4346575"/>
          <p14:tracePt t="81689" x="1268413" y="4346575"/>
          <p14:tracePt t="81896" x="1277938" y="4346575"/>
          <p14:tracePt t="81909" x="1285875" y="4346575"/>
          <p14:tracePt t="81921" x="1311275" y="4337050"/>
          <p14:tracePt t="81931" x="1320800" y="4329113"/>
          <p14:tracePt t="81956" x="1354138" y="4321175"/>
          <p14:tracePt t="81970" x="1397000" y="4311650"/>
          <p14:tracePt t="81970" x="1414463" y="4311650"/>
          <p14:tracePt t="81989" x="1449388" y="4311650"/>
          <p14:tracePt t="82009" x="1508125" y="4303713"/>
          <p14:tracePt t="82029" x="1560513" y="4294188"/>
          <p14:tracePt t="82049" x="1636713" y="4286250"/>
          <p14:tracePt t="82069" x="1689100" y="4286250"/>
          <p14:tracePt t="82089" x="1749425" y="4278313"/>
          <p14:tracePt t="82109" x="1817688" y="4278313"/>
          <p14:tracePt t="82129" x="1843088" y="4268788"/>
          <p14:tracePt t="82149" x="1903413" y="4268788"/>
          <p14:tracePt t="82169" x="1936750" y="4260850"/>
          <p14:tracePt t="82189" x="1963738" y="4260850"/>
          <p14:tracePt t="82209" x="1979613" y="4260850"/>
          <p14:tracePt t="82229" x="2049463" y="4260850"/>
          <p14:tracePt t="82273" x="2100263" y="4260850"/>
          <p14:tracePt t="82285" x="2108200" y="4260850"/>
          <p14:tracePt t="82289" x="2151063" y="4260850"/>
          <p14:tracePt t="82309" x="2185988" y="4260850"/>
          <p14:tracePt t="82329" x="2246313" y="4260850"/>
          <p14:tracePt t="82349" x="2289175" y="4251325"/>
          <p14:tracePt t="82369" x="2306638" y="4251325"/>
          <p14:tracePt t="82389" x="2357438" y="4251325"/>
          <p14:tracePt t="82409" x="2435225" y="4251325"/>
          <p14:tracePt t="82429" x="2486025" y="4251325"/>
          <p14:tracePt t="82449" x="2563813" y="4251325"/>
          <p14:tracePt t="82469" x="2665413" y="4251325"/>
          <p14:tracePt t="82489" x="2725738" y="4251325"/>
          <p14:tracePt t="82509" x="2786063" y="4251325"/>
          <p14:tracePt t="82529" x="2879725" y="4251325"/>
          <p14:tracePt t="82573" x="2932113" y="4251325"/>
          <p14:tracePt t="82582" x="2992438" y="4260850"/>
          <p14:tracePt t="82589" x="3094038" y="4260850"/>
          <p14:tracePt t="82635" x="3154363" y="4268788"/>
          <p14:tracePt t="82647" x="3222625" y="4268788"/>
          <p14:tracePt t="82652" x="3257550" y="4268788"/>
          <p14:tracePt t="82669" x="3317875" y="4268788"/>
          <p14:tracePt t="82689" x="3378200" y="4268788"/>
          <p14:tracePt t="82709" x="3454400" y="4278313"/>
          <p14:tracePt t="82729" x="3540125" y="4278313"/>
          <p14:tracePt t="82749" x="3600450" y="4278313"/>
          <p14:tracePt t="82769" x="3686175" y="4286250"/>
          <p14:tracePt t="82789" x="3711575" y="4286250"/>
          <p14:tracePt t="82809" x="3771900" y="4286250"/>
          <p14:tracePt t="82829" x="3883025" y="4286250"/>
          <p14:tracePt t="82849" x="3917950" y="4286250"/>
          <p14:tracePt t="82869" x="3968750" y="4286250"/>
          <p14:tracePt t="82889" x="4046538" y="4286250"/>
          <p14:tracePt t="82909" x="4132263" y="4278313"/>
          <p14:tracePt t="82930" x="4217988" y="4278313"/>
          <p14:tracePt t="82949" x="4278313" y="4278313"/>
          <p14:tracePt t="82969" x="4303713" y="4278313"/>
          <p14:tracePt t="82989" x="4354513" y="4268788"/>
          <p14:tracePt t="83008" x="4449763" y="4268788"/>
          <p14:tracePt t="83029" x="4508500" y="4260850"/>
          <p14:tracePt t="83049" x="4568825" y="4260850"/>
          <p14:tracePt t="83069" x="4654550" y="4251325"/>
          <p14:tracePt t="83089" x="4714875" y="4243388"/>
          <p14:tracePt t="83109" x="4783138" y="4235450"/>
          <p14:tracePt t="83129" x="4860925" y="4225925"/>
          <p14:tracePt t="83176" x="4921250" y="4225925"/>
          <p14:tracePt t="83191" x="4972050" y="4225925"/>
          <p14:tracePt t="83191" x="5040313" y="4217988"/>
          <p14:tracePt t="83212" x="5057775" y="4217988"/>
          <p14:tracePt t="83229" x="5178425" y="4217988"/>
          <p14:tracePt t="83249" x="5203825" y="4217988"/>
          <p14:tracePt t="83268" x="5254625" y="4217988"/>
          <p14:tracePt t="83289" x="5375275" y="4208463"/>
          <p14:tracePt t="83308" x="5400675" y="4208463"/>
          <p14:tracePt t="83329" x="5461000" y="4208463"/>
          <p14:tracePt t="83349" x="5529263" y="4208463"/>
          <p14:tracePt t="83368" x="5589588" y="4208463"/>
          <p14:tracePt t="83389" x="5675313" y="4208463"/>
          <p14:tracePt t="83409" x="5726113" y="4208463"/>
          <p14:tracePt t="83429" x="5786438" y="4208463"/>
          <p14:tracePt t="83449" x="5864225" y="4208463"/>
          <p14:tracePt t="83468" x="5922963" y="4208463"/>
          <p14:tracePt t="83489" x="5992813" y="4208463"/>
          <p14:tracePt t="83508" x="6018213" y="4208463"/>
          <p14:tracePt t="83529" x="6094413" y="4208463"/>
          <p14:tracePt t="83549" x="6121400" y="4208463"/>
          <p14:tracePt t="83568" x="6164263" y="4208463"/>
          <p14:tracePt t="83589" x="6223000" y="4208463"/>
          <p14:tracePt t="83609" x="6308725" y="4208463"/>
          <p14:tracePt t="83628" x="6361113" y="4208463"/>
          <p14:tracePt t="83649" x="6421438" y="4208463"/>
          <p14:tracePt t="83668" x="6515100" y="4208463"/>
          <p14:tracePt t="83689" x="6575425" y="4208463"/>
          <p14:tracePt t="83709" x="6635750" y="4208463"/>
          <p14:tracePt t="83728" x="6721475" y="4208463"/>
          <p14:tracePt t="83749" x="6754813" y="4208463"/>
          <p14:tracePt t="83768" x="6789738" y="4208463"/>
          <p14:tracePt t="83788" x="6865938" y="4208463"/>
          <p14:tracePt t="83808" x="6926263" y="4208463"/>
          <p14:tracePt t="83828" x="6994525" y="4208463"/>
          <p14:tracePt t="83848" x="7054850" y="4208463"/>
          <p14:tracePt t="83868" x="7140575" y="4208463"/>
          <p14:tracePt t="83910" x="7175500" y="4208463"/>
          <p14:tracePt t="83910" x="7183438" y="4208463"/>
          <p14:tracePt t="83928" x="7192963" y="4208463"/>
          <p14:tracePt t="83949" x="7226300" y="4208463"/>
          <p14:tracePt t="83968" x="7235825" y="4208463"/>
          <p14:tracePt t="84013" x="7243763" y="4208463"/>
          <p14:tracePt t="84435" x="7251700" y="4208463"/>
          <p14:tracePt t="84718" x="7251700" y="4200525"/>
          <p14:tracePt t="85065" x="7251700" y="4192588"/>
          <p14:tracePt t="85240" x="7261225" y="4192588"/>
          <p14:tracePt t="85446" x="7269163" y="4192588"/>
          <p14:tracePt t="86861" x="7278688" y="4192588"/>
          <p14:tracePt t="86861" x="0" y="0"/>
        </p14:tracePtLst>
        <p14:tracePtLst>
          <p14:tracePt t="105860" x="1663700" y="5340350"/>
          <p14:tracePt t="106125" x="1663700" y="5332413"/>
          <p14:tracePt t="106159" x="1663700" y="5322888"/>
          <p14:tracePt t="106196" x="1663700" y="5314950"/>
          <p14:tracePt t="106206" x="1663700" y="5307013"/>
          <p14:tracePt t="106232" x="1663700" y="5289550"/>
          <p14:tracePt t="106243" x="1663700" y="5280025"/>
          <p14:tracePt t="106279" x="1663700" y="5264150"/>
          <p14:tracePt t="106302" x="1654175" y="5264150"/>
          <p14:tracePt t="106327" x="1654175" y="5254625"/>
          <p14:tracePt t="106339" x="1654175" y="5246688"/>
          <p14:tracePt t="106350" x="1636713" y="5246688"/>
          <p14:tracePt t="106375" x="1603375" y="5221288"/>
          <p14:tracePt t="106375" x="1560513" y="5203825"/>
          <p14:tracePt t="106398" x="1543050" y="5194300"/>
          <p14:tracePt t="106410" x="1482725" y="5178425"/>
          <p14:tracePt t="106433" x="1422400" y="5160963"/>
          <p14:tracePt t="106447" x="1397000" y="5151438"/>
          <p14:tracePt t="106462" x="1379538" y="5143500"/>
          <p14:tracePt t="106462" x="1328738" y="5135563"/>
          <p14:tracePt t="106482" x="1293813" y="5126038"/>
          <p14:tracePt t="106502" x="1217613" y="5100638"/>
          <p14:tracePt t="106548" x="1192213" y="5092700"/>
          <p14:tracePt t="106552" x="1139825" y="5049838"/>
          <p14:tracePt t="106562" x="1131888" y="5040313"/>
          <p14:tracePt t="106582" x="1114425" y="5032375"/>
          <p14:tracePt t="106629" x="1114425" y="5022850"/>
          <p14:tracePt t="106869" x="1122363" y="5014913"/>
          <p14:tracePt t="106907" x="1131888" y="5014913"/>
          <p14:tracePt t="106917" x="1139825" y="5006975"/>
          <p14:tracePt t="106943" x="1157288" y="5006975"/>
          <p14:tracePt t="106955" x="1174750" y="5006975"/>
          <p14:tracePt t="106965" x="1182688" y="5006975"/>
          <p14:tracePt t="106990" x="1208088" y="5006975"/>
          <p14:tracePt t="107002" x="1235075" y="5006975"/>
          <p14:tracePt t="107002" x="1260475" y="5006975"/>
          <p14:tracePt t="107022" x="1293813" y="4997450"/>
          <p14:tracePt t="107041" x="1389063" y="4997450"/>
          <p14:tracePt t="107062" x="1406525" y="4997450"/>
          <p14:tracePt t="107082" x="1465263" y="4997450"/>
          <p14:tracePt t="107101" x="1525588" y="4997450"/>
          <p14:tracePt t="107122" x="1593850" y="5006975"/>
          <p14:tracePt t="107141" x="1671638" y="5014913"/>
          <p14:tracePt t="107162" x="1714500" y="5022850"/>
          <p14:tracePt t="107182" x="1722438" y="5022850"/>
          <p14:tracePt t="107201" x="1782763" y="5032375"/>
          <p14:tracePt t="107222" x="1843088" y="5032375"/>
          <p14:tracePt t="107275" x="1851025" y="5032375"/>
          <p14:tracePt t="107298" x="1878013" y="5032375"/>
          <p14:tracePt t="107323" x="1903413" y="5032375"/>
          <p14:tracePt t="107336" x="1928813" y="5032375"/>
          <p14:tracePt t="107349" x="1936750" y="5032375"/>
          <p14:tracePt t="107349" x="1954213" y="5032375"/>
          <p14:tracePt t="107384" x="1979613" y="5040313"/>
          <p14:tracePt t="107384" x="1989138" y="5040313"/>
          <p14:tracePt t="107407" x="1997075" y="5040313"/>
          <p14:tracePt t="107422" x="2006600" y="5040313"/>
          <p14:tracePt t="108409" x="1997075" y="5040313"/>
          <p14:tracePt t="108420" x="1989138" y="5040313"/>
          <p14:tracePt t="108454" x="1989138" y="5032375"/>
          <p14:tracePt t="108599" x="1979613" y="5032375"/>
          <p14:tracePt t="108948" x="1979613" y="5022850"/>
          <p14:tracePt t="108981" x="1963738" y="5022850"/>
          <p14:tracePt t="109006" x="1954213" y="5022850"/>
          <p14:tracePt t="109028" x="1946275" y="5014913"/>
          <p14:tracePt t="109041" x="1920875" y="5014913"/>
          <p14:tracePt t="109122" x="1911350" y="5014913"/>
          <p14:tracePt t="109134" x="1903413" y="5006975"/>
          <p14:tracePt t="109159" x="1893888" y="5006975"/>
          <p14:tracePt t="109169" x="1885950" y="5006975"/>
          <p14:tracePt t="109195" x="1860550" y="4997450"/>
          <p14:tracePt t="109218" x="1835150" y="4989513"/>
          <p14:tracePt t="109243" x="1808163" y="4979988"/>
          <p14:tracePt t="109243" x="1774825" y="4972050"/>
          <p14:tracePt t="109266" x="1765300" y="4964113"/>
          <p14:tracePt t="109278" x="1749425" y="4954588"/>
          <p14:tracePt t="109306" x="1731963" y="4954588"/>
          <p14:tracePt t="109319" x="1722438" y="4946650"/>
          <p14:tracePt t="109324" x="1714500" y="4946650"/>
          <p14:tracePt t="109341" x="1706563" y="4946650"/>
          <p14:tracePt t="109361" x="1689100" y="4946650"/>
          <p14:tracePt t="109381" x="1636713" y="4946650"/>
          <p14:tracePt t="109401" x="1593850" y="4937125"/>
          <p14:tracePt t="109421" x="1474788" y="4911725"/>
          <p14:tracePt t="109466" x="1422400" y="4894263"/>
          <p14:tracePt t="109481" x="1397000" y="4894263"/>
          <p14:tracePt t="109509" x="1371600" y="4886325"/>
          <p14:tracePt t="109532" x="1354138" y="4886325"/>
          <p14:tracePt t="109611" x="1346200" y="4886325"/>
          <p14:tracePt t="109708" x="1354138" y="4886325"/>
          <p14:tracePt t="109733" x="1363663" y="4886325"/>
          <p14:tracePt t="109748" x="1379538" y="4886325"/>
          <p14:tracePt t="109749" x="1397000" y="4886325"/>
          <p14:tracePt t="109761" x="1439863" y="4903788"/>
          <p14:tracePt t="109780" x="1482725" y="4911725"/>
          <p14:tracePt t="109801" x="1525588" y="4921250"/>
          <p14:tracePt t="109821" x="1568450" y="4929188"/>
          <p14:tracePt t="109841" x="1620838" y="4937125"/>
          <p14:tracePt t="109861" x="1706563" y="4937125"/>
          <p14:tracePt t="109904" x="1765300" y="4946650"/>
          <p14:tracePt t="109913" x="1808163" y="4954588"/>
          <p14:tracePt t="109921" x="1885950" y="4972050"/>
          <p14:tracePt t="110007" x="1893888" y="4972050"/>
          <p14:tracePt t="110072" x="1911350" y="4972050"/>
          <p14:tracePt t="110102" x="1920875" y="4972050"/>
          <p14:tracePt t="110141" x="1936750" y="4979988"/>
          <p14:tracePt t="110155" x="1946275" y="4979988"/>
          <p14:tracePt t="110184" x="1954213" y="4979988"/>
          <p14:tracePt t="110430" x="1946275" y="4979988"/>
          <p14:tracePt t="110837" x="1936750" y="4979988"/>
          <p14:tracePt t="110870" x="1928813" y="4979988"/>
          <p14:tracePt t="110961" x="1920875" y="4979988"/>
          <p14:tracePt t="110985" x="1920875" y="4972050"/>
          <p14:tracePt t="111218" x="1911350" y="4972050"/>
          <p14:tracePt t="111490" x="1911350" y="4964113"/>
          <p14:tracePt t="111832" x="1911350" y="4954588"/>
          <p14:tracePt t="112080" x="1903413" y="4954588"/>
          <p14:tracePt t="113898" x="1903413" y="4946650"/>
          <p14:tracePt t="113898" x="0" y="0"/>
        </p14:tracePtLst>
        <p14:tracePtLst>
          <p14:tracePt t="114428" x="2735263" y="4929188"/>
          <p14:tracePt t="114591" x="2743200" y="4929188"/>
          <p14:tracePt t="114618" x="2751138" y="4929188"/>
          <p14:tracePt t="114653" x="2760663" y="4929188"/>
          <p14:tracePt t="114719" x="2786063" y="4929188"/>
          <p14:tracePt t="114729" x="2794000" y="4929188"/>
          <p14:tracePt t="114754" x="2803525" y="4929188"/>
          <p14:tracePt t="114754" x="2811463" y="4937125"/>
          <p14:tracePt t="114778" x="2828925" y="4937125"/>
          <p14:tracePt t="114803" x="2854325" y="4937125"/>
          <p14:tracePt t="114816" x="2871788" y="4946650"/>
          <p14:tracePt t="114839" x="2879725" y="4946650"/>
          <p14:tracePt t="114864" x="2889250" y="4946650"/>
          <p14:tracePt t="114916" x="2897188" y="4946650"/>
          <p14:tracePt t="114951" x="2914650" y="4946650"/>
          <p14:tracePt t="114986" x="2932113" y="4946650"/>
          <p14:tracePt t="114986" x="2949575" y="4946650"/>
          <p14:tracePt t="115021" x="2974975" y="4946650"/>
          <p14:tracePt t="115034" x="2982913" y="4946650"/>
          <p14:tracePt t="115044" x="3000375" y="4946650"/>
          <p14:tracePt t="115059" x="3035300" y="4946650"/>
          <p14:tracePt t="115084" x="3060700" y="4946650"/>
          <p14:tracePt t="115093" x="3078163" y="4946650"/>
          <p14:tracePt t="115099" x="3103563" y="4954588"/>
          <p14:tracePt t="115118" x="3136900" y="4954588"/>
          <p14:tracePt t="115139" x="3163888" y="4954588"/>
          <p14:tracePt t="115158" x="3197225" y="4954588"/>
          <p14:tracePt t="115179" x="3214688" y="4954588"/>
          <p14:tracePt t="115199" x="3257550" y="4954588"/>
          <p14:tracePt t="115244" x="3265488" y="4954588"/>
          <p14:tracePt t="115290" x="3275013" y="4954588"/>
          <p14:tracePt t="115427" x="3265488" y="4954588"/>
          <p14:tracePt t="115437" x="3240088" y="4954588"/>
          <p14:tracePt t="115462" x="3222625" y="4954588"/>
          <p14:tracePt t="115474" x="3206750" y="4954588"/>
          <p14:tracePt t="115485" x="3171825" y="4954588"/>
          <p14:tracePt t="115510" x="3111500" y="4954588"/>
          <p14:tracePt t="115522" x="3094038" y="4954588"/>
          <p14:tracePt t="115526" x="3035300" y="4954588"/>
          <p14:tracePt t="115560" x="2992438" y="4946650"/>
          <p14:tracePt t="115560" x="2965450" y="4946650"/>
          <p14:tracePt t="115578" x="2932113" y="4946650"/>
          <p14:tracePt t="115620" x="2922588" y="4946650"/>
          <p14:tracePt t="115621" x="2897188" y="4946650"/>
          <p14:tracePt t="115688" x="2889250" y="4946650"/>
          <p14:tracePt t="115754" x="2879725" y="4946650"/>
          <p14:tracePt t="115779" x="2871788" y="4937125"/>
          <p14:tracePt t="115829" x="2863850" y="4937125"/>
          <p14:tracePt t="115862" x="2854325" y="4937125"/>
          <p14:tracePt t="115885" x="2846388" y="4937125"/>
          <p14:tracePt t="115937" x="2828925" y="4937125"/>
          <p14:tracePt t="115984" x="2811463" y="4937125"/>
          <p14:tracePt t="115996" x="2803525" y="4937125"/>
          <p14:tracePt t="116030" x="2794000" y="4937125"/>
          <p14:tracePt t="116094" x="2786063" y="4937125"/>
          <p14:tracePt t="116201" x="2794000" y="4937125"/>
          <p14:tracePt t="116226" x="2803525" y="4929188"/>
          <p14:tracePt t="116250" x="2811463" y="4929188"/>
          <p14:tracePt t="116261" x="2820988" y="4929188"/>
          <p14:tracePt t="116282" x="2846388" y="4921250"/>
          <p14:tracePt t="116310" x="2854325" y="4921250"/>
          <p14:tracePt t="116318" x="2863850" y="4921250"/>
          <p14:tracePt t="116347" x="2871788" y="4921250"/>
          <p14:tracePt t="116401" x="2879725" y="4921250"/>
          <p14:tracePt t="116475" x="2889250" y="4921250"/>
          <p14:tracePt t="116541" x="2897188" y="4921250"/>
          <p14:tracePt t="116723" x="2906713" y="4921250"/>
          <p14:tracePt t="116875" x="2914650" y="4921250"/>
          <p14:tracePt t="116878" x="2922588" y="4921250"/>
          <p14:tracePt t="116922" x="2932113" y="4921250"/>
          <p14:tracePt t="116950" x="2940050" y="4921250"/>
          <p14:tracePt t="116996" x="2949575" y="4921250"/>
          <p14:tracePt t="117055" x="2957513" y="4921250"/>
          <p14:tracePt t="117121" x="2965450" y="4921250"/>
          <p14:tracePt t="117141" x="2965450" y="4929188"/>
          <p14:tracePt t="117171" x="2974975" y="4929188"/>
          <p14:tracePt t="117326" x="2982913" y="4929188"/>
          <p14:tracePt t="117419" x="2992438" y="4929188"/>
          <p14:tracePt t="117469" x="3000375" y="4929188"/>
          <p14:tracePt t="117577" x="3008313" y="4929188"/>
          <p14:tracePt t="117627" x="3017838" y="4929188"/>
          <p14:tracePt t="117660" x="3025775" y="4929188"/>
          <p14:tracePt t="117791" x="3035300" y="4929188"/>
          <p14:tracePt t="117843" x="3043238" y="4929188"/>
          <p14:tracePt t="117866" x="3043238" y="4921250"/>
          <p14:tracePt t="117909" x="3051175" y="4921250"/>
          <p14:tracePt t="117958" x="3060700" y="4921250"/>
          <p14:tracePt t="118119" x="3068638" y="4921250"/>
          <p14:tracePt t="118436" x="3060700" y="4921250"/>
          <p14:tracePt t="118446" x="3035300" y="4921250"/>
          <p14:tracePt t="118472" x="3008313" y="4921250"/>
          <p14:tracePt t="118486" x="3000375" y="4921250"/>
          <p14:tracePt t="118501" x="2965450" y="4921250"/>
          <p14:tracePt t="118517" x="2940050" y="4921250"/>
          <p14:tracePt t="118526" x="2932113" y="4921250"/>
          <p14:tracePt t="118567" x="2914650" y="4921250"/>
          <p14:tracePt t="118591" x="2906713" y="4921250"/>
          <p14:tracePt t="118602" x="2897188" y="4921250"/>
          <p14:tracePt t="118620" x="2889250" y="4921250"/>
          <p14:tracePt t="118638" x="2879725" y="4921250"/>
          <p14:tracePt t="118720" x="2863850" y="4921250"/>
          <p14:tracePt t="118743" x="2854325" y="4921250"/>
          <p14:tracePt t="118771" x="2846388" y="4921250"/>
          <p14:tracePt t="118805" x="2836863" y="4921250"/>
          <p14:tracePt t="118871" x="2828925" y="4921250"/>
          <p14:tracePt t="118904" x="2820988" y="4921250"/>
          <p14:tracePt t="119175" x="2828925" y="4921250"/>
          <p14:tracePt t="119244" x="2836863" y="4921250"/>
          <p14:tracePt t="119277" x="2854325" y="4921250"/>
          <p14:tracePt t="119316" x="2863850" y="4921250"/>
          <p14:tracePt t="119328" x="2871788" y="4921250"/>
          <p14:tracePt t="119369" x="2889250" y="4921250"/>
          <p14:tracePt t="119393" x="2897188" y="4921250"/>
          <p14:tracePt t="119431" x="2914650" y="4921250"/>
          <p14:tracePt t="119443" x="2922588" y="4921250"/>
          <p14:tracePt t="119455" x="2932113" y="4921250"/>
          <p14:tracePt t="119477" x="2957513" y="4921250"/>
          <p14:tracePt t="119500" x="2982913" y="4929188"/>
          <p14:tracePt t="119512" x="3008313" y="4929188"/>
          <p14:tracePt t="119538" x="3017838" y="4937125"/>
          <p14:tracePt t="119549" x="3025775" y="4937125"/>
          <p14:tracePt t="119574" x="3043238" y="4937125"/>
          <p14:tracePt t="119601" x="3051175" y="4937125"/>
          <p14:tracePt t="119611" x="3060700" y="4937125"/>
          <p14:tracePt t="119625" x="3068638" y="4937125"/>
          <p14:tracePt t="119675" x="3078163" y="4937125"/>
          <p14:tracePt t="119733" x="3086100" y="4937125"/>
          <p14:tracePt t="119956" x="3094038" y="4937125"/>
          <p14:tracePt t="120413" x="3103563" y="4937125"/>
          <p14:tracePt t="120477" x="0" y="0"/>
        </p14:tracePtLst>
        <p14:tracePtLst>
          <p14:tracePt t="124118" x="3917950" y="2692400"/>
          <p14:tracePt t="124261" x="3925888" y="2692400"/>
          <p14:tracePt t="124297" x="3951288" y="2692400"/>
          <p14:tracePt t="124307" x="3986213" y="2692400"/>
          <p14:tracePt t="124339" x="4011613" y="2692400"/>
          <p14:tracePt t="124350" x="4029075" y="2692400"/>
          <p14:tracePt t="124376" x="4037013" y="2692400"/>
          <p14:tracePt t="124389" x="4071938" y="2700338"/>
          <p14:tracePt t="124400" x="4089400" y="2700338"/>
          <p14:tracePt t="124425" x="4132263" y="2692400"/>
          <p14:tracePt t="124436" x="4208463" y="2657475"/>
          <p14:tracePt t="124461" x="4260850" y="2632075"/>
          <p14:tracePt t="124476" x="4321175" y="2589213"/>
          <p14:tracePt t="124479" x="4321175" y="2579688"/>
          <p14:tracePt t="124496" x="4354513" y="2563813"/>
          <p14:tracePt t="124517" x="4364038" y="2546350"/>
          <p14:tracePt t="124616" x="4364038" y="2536825"/>
          <p14:tracePt t="124638" x="4364038" y="2520950"/>
          <p14:tracePt t="124664" x="4354513" y="2493963"/>
          <p14:tracePt t="124673" x="4346575" y="2443163"/>
          <p14:tracePt t="124689" x="4346575" y="2417763"/>
          <p14:tracePt t="124699" x="4337050" y="2382838"/>
          <p14:tracePt t="124725" x="4337050" y="2322513"/>
          <p14:tracePt t="124754" x="4337050" y="2314575"/>
          <p14:tracePt t="124769" x="4346575" y="2297113"/>
          <p14:tracePt t="124776" x="4354513" y="2271713"/>
          <p14:tracePt t="124784" x="4354513" y="2263775"/>
          <p14:tracePt t="124820" x="4354513" y="2236788"/>
          <p14:tracePt t="124844" x="4364038" y="2211388"/>
          <p14:tracePt t="125049" x="4364038" y="2220913"/>
          <p14:tracePt t="125059" x="4364038" y="2228850"/>
          <p14:tracePt t="125121" x="4364038" y="2236788"/>
          <p14:tracePt t="125234" x="4364038" y="2254250"/>
          <p14:tracePt t="125279" x="4371975" y="2254250"/>
          <p14:tracePt t="125305" x="4371975" y="2263775"/>
          <p14:tracePt t="125346" x="4371975" y="2271713"/>
          <p14:tracePt t="125410" x="4371975" y="2279650"/>
          <p14:tracePt t="125437" x="4371975" y="2289175"/>
          <p14:tracePt t="126273" x="4379913" y="2289175"/>
          <p14:tracePt t="126309" x="4389438" y="2289175"/>
          <p14:tracePt t="126344" x="4414838" y="2289175"/>
          <p14:tracePt t="126363" x="4449763" y="2289175"/>
          <p14:tracePt t="126364" x="4475163" y="2279650"/>
          <p14:tracePt t="126375" x="4518025" y="2279650"/>
          <p14:tracePt t="126395" x="4578350" y="2271713"/>
          <p14:tracePt t="126415" x="4621213" y="2271713"/>
          <p14:tracePt t="126436" x="4679950" y="2263775"/>
          <p14:tracePt t="126455" x="4689475" y="2263775"/>
          <p14:tracePt t="126497" x="4697413" y="2254250"/>
          <p14:tracePt t="126613" x="4714875" y="2246313"/>
          <p14:tracePt t="126625" x="4722813" y="2246313"/>
          <p14:tracePt t="126635" x="4765675" y="2236788"/>
          <p14:tracePt t="126661" x="4792663" y="2228850"/>
          <p14:tracePt t="126675" x="4818063" y="2228850"/>
          <p14:tracePt t="126683" x="4826000" y="2228850"/>
          <p14:tracePt t="126696" x="4860925" y="2228850"/>
          <p14:tracePt t="126715" x="4903788" y="2228850"/>
          <p14:tracePt t="126736" x="4921250" y="2228850"/>
          <p14:tracePt t="126917" x="4911725" y="2236788"/>
          <p14:tracePt t="126932" x="4878388" y="2279650"/>
          <p14:tracePt t="126944" x="4868863" y="2306638"/>
          <p14:tracePt t="126957" x="4843463" y="2349500"/>
          <p14:tracePt t="126957" x="4826000" y="2382838"/>
          <p14:tracePt t="126975" x="4800600" y="2443163"/>
          <p14:tracePt t="126996" x="4757738" y="2563813"/>
          <p14:tracePt t="127039" x="4740275" y="2614613"/>
          <p14:tracePt t="127043" x="4740275" y="2632075"/>
          <p14:tracePt t="127055" x="4714875" y="2674938"/>
          <p14:tracePt t="127075" x="4706938" y="2700338"/>
          <p14:tracePt t="127095" x="4664075" y="2778125"/>
          <p14:tracePt t="127115" x="4646613" y="2820988"/>
          <p14:tracePt t="127135" x="4621213" y="2854325"/>
          <p14:tracePt t="127155" x="4594225" y="2879725"/>
          <p14:tracePt t="127175" x="4578350" y="2914650"/>
          <p14:tracePt t="127195" x="4543425" y="2957513"/>
          <p14:tracePt t="127215" x="4518025" y="2982913"/>
          <p14:tracePt t="127235" x="4483100" y="3025775"/>
          <p14:tracePt t="127255" x="4457700" y="3043238"/>
          <p14:tracePt t="127275" x="4432300" y="3078163"/>
          <p14:tracePt t="127295" x="4389438" y="3128963"/>
          <p14:tracePt t="127315" x="4371975" y="3154363"/>
          <p14:tracePt t="127359" x="4364038" y="3163888"/>
          <p14:tracePt t="128150" x="4379913" y="3163888"/>
          <p14:tracePt t="128162" x="4406900" y="3163888"/>
          <p14:tracePt t="128188" x="4449763" y="3154363"/>
          <p14:tracePt t="128202" x="4465638" y="3146425"/>
          <p14:tracePt t="128208" x="4508500" y="3136900"/>
          <p14:tracePt t="128235" x="4535488" y="3128963"/>
          <p14:tracePt t="128261" x="4543425" y="3128963"/>
          <p14:tracePt t="128607" x="4543425" y="3136900"/>
          <p14:tracePt t="128634" x="4543425" y="3154363"/>
          <p14:tracePt t="128657" x="4543425" y="3214688"/>
          <p14:tracePt t="128682" x="4543425" y="3265488"/>
          <p14:tracePt t="128694" x="4525963" y="3308350"/>
          <p14:tracePt t="128702" x="4518025" y="3343275"/>
          <p14:tracePt t="128715" x="4508500" y="3386138"/>
          <p14:tracePt t="128735" x="4508500" y="3497263"/>
          <p14:tracePt t="128754" x="4508500" y="3582988"/>
          <p14:tracePt t="128775" x="4518025" y="3686175"/>
          <p14:tracePt t="128794" x="4525963" y="3806825"/>
          <p14:tracePt t="128837" x="4535488" y="3883025"/>
          <p14:tracePt t="128850" x="4535488" y="3968750"/>
          <p14:tracePt t="128863" x="4543425" y="4003675"/>
          <p14:tracePt t="128875" x="4543425" y="4029075"/>
          <p14:tracePt t="128894" x="4543425" y="4097338"/>
          <p14:tracePt t="128915" x="4535488" y="4192588"/>
          <p14:tracePt t="128935" x="4535488" y="4251325"/>
          <p14:tracePt t="128954" x="4508500" y="4364038"/>
          <p14:tracePt t="128975" x="4500563" y="4440238"/>
          <p14:tracePt t="128994" x="4483100" y="4518025"/>
          <p14:tracePt t="129014" x="4457700" y="4629150"/>
          <p14:tracePt t="129035" x="4422775" y="4722813"/>
          <p14:tracePt t="129054" x="4397375" y="4826000"/>
          <p14:tracePt t="129075" x="4389438" y="4843463"/>
          <p14:tracePt t="129094" x="4364038" y="4989513"/>
          <p14:tracePt t="129137" x="4354513" y="5049838"/>
          <p14:tracePt t="129137" x="4354513" y="5118100"/>
          <p14:tracePt t="129159" x="4346575" y="5203825"/>
          <p14:tracePt t="129175" x="4346575" y="5229225"/>
          <p14:tracePt t="129194" x="4346575" y="5289550"/>
          <p14:tracePt t="129215" x="4346575" y="5314950"/>
          <p14:tracePt t="129235" x="4337050" y="5375275"/>
          <p14:tracePt t="129254" x="4337050" y="5418138"/>
          <p14:tracePt t="129274" x="4337050" y="5461000"/>
          <p14:tracePt t="129316" x="4329113" y="5486400"/>
          <p14:tracePt t="129316" x="4329113" y="5503863"/>
          <p14:tracePt t="129335" x="4329113" y="5537200"/>
          <p14:tracePt t="129354" x="4337050" y="5589588"/>
          <p14:tracePt t="129374" x="4337050" y="5632450"/>
          <p14:tracePt t="129394" x="4354513" y="5718175"/>
          <p14:tracePt t="129439" x="4371975" y="5761038"/>
          <p14:tracePt t="129454" x="4379913" y="5778500"/>
          <p14:tracePt t="129454" x="4389438" y="5794375"/>
          <p14:tracePt t="129490" x="4397375" y="5811838"/>
          <p14:tracePt t="129502" x="4406900" y="5821363"/>
          <p14:tracePt t="129516" x="4432300" y="5846763"/>
          <p14:tracePt t="129540" x="4465638" y="5854700"/>
          <p14:tracePt t="129550" x="4465638" y="5864225"/>
          <p14:tracePt t="129578" x="4475163" y="5872163"/>
          <p14:tracePt t="129602" x="4483100" y="5872163"/>
          <p14:tracePt t="129851" x="4483100" y="5864225"/>
          <p14:tracePt t="129876" x="4483100" y="5846763"/>
          <p14:tracePt t="129881" x="4483100" y="5821363"/>
          <p14:tracePt t="129901" x="4483100" y="5794375"/>
          <p14:tracePt t="129911" x="4483100" y="5761038"/>
          <p14:tracePt t="129936" x="4465638" y="5718175"/>
          <p14:tracePt t="129936" x="4440238" y="5683250"/>
          <p14:tracePt t="129954" x="4397375" y="5614988"/>
          <p14:tracePt t="129999" x="4354513" y="5572125"/>
          <p14:tracePt t="130014" x="4294188" y="5529263"/>
          <p14:tracePt t="130014" x="4278313" y="5511800"/>
          <p14:tracePt t="130035" x="4217988" y="5468938"/>
          <p14:tracePt t="130058" x="4157663" y="5435600"/>
          <p14:tracePt t="130074" x="4106863" y="5408613"/>
          <p14:tracePt t="130083" x="4089400" y="5400675"/>
          <p14:tracePt t="130094" x="4029075" y="5383213"/>
          <p14:tracePt t="130114" x="3978275" y="5357813"/>
          <p14:tracePt t="130134" x="3900488" y="5340350"/>
          <p14:tracePt t="130154" x="3849688" y="5322888"/>
          <p14:tracePt t="130174" x="3789363" y="5314950"/>
          <p14:tracePt t="130194" x="3729038" y="5297488"/>
          <p14:tracePt t="130235" x="3678238" y="5280025"/>
          <p14:tracePt t="130235" x="3635375" y="5272088"/>
          <p14:tracePt t="130254" x="3565525" y="5246688"/>
          <p14:tracePt t="130297" x="3540125" y="5237163"/>
          <p14:tracePt t="130314" x="3532188" y="5229225"/>
          <p14:tracePt t="130335" x="3522663" y="5229225"/>
          <p14:tracePt t="130358" x="3522663" y="5221288"/>
          <p14:tracePt t="130367" x="3522663" y="5203825"/>
          <p14:tracePt t="130444" x="3532188" y="5194300"/>
          <p14:tracePt t="130460" x="3540125" y="5194300"/>
          <p14:tracePt t="130486" x="3565525" y="5194300"/>
          <p14:tracePt t="130496" x="3600450" y="5194300"/>
          <p14:tracePt t="130523" x="3625850" y="5194300"/>
          <p14:tracePt t="130535" x="3643313" y="5194300"/>
          <p14:tracePt t="130546" x="3651250" y="5194300"/>
          <p14:tracePt t="130554" x="3694113" y="5194300"/>
          <p14:tracePt t="130598" x="3729038" y="5203825"/>
          <p14:tracePt t="130599" x="3754438" y="5203825"/>
          <p14:tracePt t="130616" x="3779838" y="5203825"/>
          <p14:tracePt t="130660" x="3814763" y="5203825"/>
          <p14:tracePt t="130694" x="3840163" y="5211763"/>
          <p14:tracePt t="130776" x="3840163" y="5221288"/>
          <p14:tracePt t="130802" x="3822700" y="5221288"/>
          <p14:tracePt t="130815" x="3779838" y="5229225"/>
          <p14:tracePt t="130815" x="3763963" y="5229225"/>
          <p14:tracePt t="130834" x="3703638" y="5229225"/>
          <p14:tracePt t="130855" x="3617913" y="5229225"/>
          <p14:tracePt t="130874" x="3514725" y="5229225"/>
          <p14:tracePt t="130916" x="3454400" y="5237163"/>
          <p14:tracePt t="130917" x="3368675" y="5246688"/>
          <p14:tracePt t="130934" x="3300413" y="5264150"/>
          <p14:tracePt t="130980" x="3222625" y="5272088"/>
          <p14:tracePt t="130980" x="3206750" y="5280025"/>
          <p14:tracePt t="130994" x="3146425" y="5280025"/>
          <p14:tracePt t="131014" x="3068638" y="5289550"/>
          <p14:tracePt t="131034" x="2982913" y="5289550"/>
          <p14:tracePt t="131054" x="2922588" y="5289550"/>
          <p14:tracePt t="131074" x="2897188" y="5289550"/>
          <p14:tracePt t="131094" x="2871788" y="5297488"/>
          <p14:tracePt t="131134" x="2854325" y="5297488"/>
          <p14:tracePt t="131134" x="2854325" y="5307013"/>
          <p14:tracePt t="131154" x="2846388" y="5307013"/>
          <p14:tracePt t="131632" x="2863850" y="5307013"/>
          <p14:tracePt t="131642" x="2879725" y="5307013"/>
          <p14:tracePt t="131680" x="2897188" y="5307013"/>
          <p14:tracePt t="131693" x="2906713" y="5307013"/>
          <p14:tracePt t="131726" x="2940050" y="5307013"/>
          <p14:tracePt t="131726" x="2949575" y="5307013"/>
          <p14:tracePt t="131761" x="2974975" y="5307013"/>
          <p14:tracePt t="131773" x="3008313" y="5307013"/>
          <p14:tracePt t="131797" x="3035300" y="5307013"/>
          <p14:tracePt t="131809" x="3043238" y="5307013"/>
          <p14:tracePt t="131820" x="3068638" y="5307013"/>
          <p14:tracePt t="131845" x="3094038" y="5307013"/>
          <p14:tracePt t="131857" x="3111500" y="5307013"/>
          <p14:tracePt t="131867" x="3136900" y="5307013"/>
          <p14:tracePt t="131874" x="3171825" y="5307013"/>
          <p14:tracePt t="131893" x="3197225" y="5307013"/>
          <p14:tracePt t="131914" x="3249613" y="5314950"/>
          <p14:tracePt t="131933" x="3282950" y="5314950"/>
          <p14:tracePt t="131953" x="3300413" y="5322888"/>
          <p14:tracePt t="131973" x="3351213" y="5322888"/>
          <p14:tracePt t="131993" x="3403600" y="5332413"/>
          <p14:tracePt t="132013" x="3454400" y="5340350"/>
          <p14:tracePt t="132033" x="3471863" y="5340350"/>
          <p14:tracePt t="132053" x="3575050" y="5349875"/>
          <p14:tracePt t="132094" x="3635375" y="5357813"/>
          <p14:tracePt t="132095" x="3660775" y="5357813"/>
          <p14:tracePt t="132114" x="3729038" y="5357813"/>
          <p14:tracePt t="132134" x="3814763" y="5365750"/>
          <p14:tracePt t="132153" x="3892550" y="5365750"/>
          <p14:tracePt t="132173" x="3943350" y="5365750"/>
          <p14:tracePt t="132193" x="3986213" y="5375275"/>
          <p14:tracePt t="132214" x="4046538" y="5375275"/>
          <p14:tracePt t="132233" x="4054475" y="5383213"/>
          <p14:tracePt t="132277" x="4122738" y="5392738"/>
          <p14:tracePt t="132293" x="4140200" y="5392738"/>
          <p14:tracePt t="132313" x="4175125" y="5400675"/>
          <p14:tracePt t="132313" x="4208463" y="5400675"/>
          <p14:tracePt t="132333" x="4251325" y="5408613"/>
          <p14:tracePt t="132353" x="4303713" y="5408613"/>
          <p14:tracePt t="132395" x="4364038" y="5408613"/>
          <p14:tracePt t="132395" x="4422775" y="5418138"/>
          <p14:tracePt t="132413" x="4492625" y="5418138"/>
          <p14:tracePt t="132456" x="4543425" y="5426075"/>
          <p14:tracePt t="132486" x="4568825" y="5426075"/>
          <p14:tracePt t="132521" x="4578350" y="5426075"/>
          <p14:tracePt t="132588" x="4586288" y="5426075"/>
          <p14:tracePt t="132679" x="4594225" y="5426075"/>
          <p14:tracePt t="132812" x="4603750" y="5426075"/>
          <p14:tracePt t="132970" x="4611688" y="5418138"/>
          <p14:tracePt t="133015" x="4621213" y="5408613"/>
          <p14:tracePt t="133042" x="4629150" y="5408613"/>
          <p14:tracePt t="133052" x="4629150" y="5400675"/>
          <p14:tracePt t="133058" x="4637088" y="5392738"/>
          <p14:tracePt t="133073" x="4646613" y="5392738"/>
          <p14:tracePt t="133093" x="4654550" y="5383213"/>
          <p14:tracePt t="133138" x="4664075" y="5375275"/>
          <p14:tracePt t="133153" x="4679950" y="5357813"/>
          <p14:tracePt t="133157" x="4689475" y="5349875"/>
          <p14:tracePt t="133197" x="4697413" y="5332413"/>
          <p14:tracePt t="133213" x="4706938" y="5332413"/>
          <p14:tracePt t="133219" x="4722813" y="5314950"/>
          <p14:tracePt t="133253" x="4732338" y="5314950"/>
          <p14:tracePt t="133254" x="4732338" y="5307013"/>
          <p14:tracePt t="133273" x="4740275" y="5297488"/>
          <p14:tracePt t="133330" x="4749800" y="5297488"/>
          <p14:tracePt t="133394" x="4757738" y="5297488"/>
          <p14:tracePt t="133469" x="4765675" y="5297488"/>
          <p14:tracePt t="134340" x="4775200" y="5297488"/>
          <p14:tracePt t="134351" x="4775200" y="5307013"/>
          <p14:tracePt t="134588" x="4775200" y="5314950"/>
          <p14:tracePt t="134615" x="4775200" y="5322888"/>
          <p14:tracePt t="134628" x="4775200" y="5332413"/>
          <p14:tracePt t="134638" x="4775200" y="5340350"/>
          <p14:tracePt t="134678" x="4775200" y="5357813"/>
          <p14:tracePt t="134701" x="4775200" y="5365750"/>
          <p14:tracePt t="134714" x="4775200" y="5375275"/>
          <p14:tracePt t="134719" x="4775200" y="5392738"/>
          <p14:tracePt t="134763" x="4765675" y="5400675"/>
          <p14:tracePt t="134853" x="4765675" y="5408613"/>
          <p14:tracePt t="135030" x="0" y="0"/>
        </p14:tracePtLst>
        <p14:tracePtLst>
          <p14:tracePt t="157051" x="4251325" y="6008688"/>
          <p14:tracePt t="157227" x="4251325" y="6026150"/>
          <p14:tracePt t="157255" x="4251325" y="6035675"/>
          <p14:tracePt t="157279" x="4243388" y="6061075"/>
          <p14:tracePt t="157304" x="4208463" y="6121400"/>
          <p14:tracePt t="157329" x="4149725" y="6180138"/>
          <p14:tracePt t="157355" x="4097338" y="6240463"/>
          <p14:tracePt t="157381" x="4029075" y="6292850"/>
          <p14:tracePt t="157402" x="4011613" y="6308725"/>
          <p14:tracePt t="157480" x="4003675" y="6308725"/>
          <p14:tracePt t="157553" x="4003675" y="6292850"/>
          <p14:tracePt t="157579" x="4003675" y="6265863"/>
          <p14:tracePt t="157605" x="4003675" y="6240463"/>
          <p14:tracePt t="157629" x="4003675" y="6215063"/>
          <p14:tracePt t="157654" x="4003675" y="6197600"/>
          <p14:tracePt t="157679" x="4003675" y="6180138"/>
          <p14:tracePt t="157704" x="3917950" y="6129338"/>
          <p14:tracePt t="157729" x="3806825" y="6078538"/>
          <p14:tracePt t="157754" x="3479800" y="5983288"/>
          <p14:tracePt t="157779" x="3222625" y="5940425"/>
          <p14:tracePt t="157804" x="3051175" y="5932488"/>
          <p14:tracePt t="157829" x="2871788" y="5915025"/>
          <p14:tracePt t="157842" x="2725738" y="5907088"/>
          <p14:tracePt t="157854" x="2700338" y="5907088"/>
          <p14:tracePt t="157872" x="2682875" y="5907088"/>
          <p14:tracePt t="157873" x="2657475" y="5897563"/>
          <p14:tracePt t="157885" x="2554288" y="5889625"/>
          <p14:tracePt t="157904" x="2468563" y="5872163"/>
          <p14:tracePt t="157925" x="2392363" y="5854700"/>
          <p14:tracePt t="157945" x="2332038" y="5846763"/>
          <p14:tracePt t="157965" x="2306638" y="5837238"/>
          <p14:tracePt t="157985" x="2246313" y="5821363"/>
          <p14:tracePt t="158005" x="2160588" y="5811838"/>
          <p14:tracePt t="158024" x="2100263" y="5811838"/>
          <p14:tracePt t="158045" x="2039938" y="5803900"/>
          <p14:tracePt t="158064" x="1954213" y="5803900"/>
          <p14:tracePt t="158086" x="1936750" y="5803900"/>
          <p14:tracePt t="158106" x="1893888" y="5811838"/>
          <p14:tracePt t="158125" x="1817688" y="5821363"/>
          <p14:tracePt t="158146" x="1765300" y="5829300"/>
          <p14:tracePt t="158165" x="1714500" y="5837238"/>
          <p14:tracePt t="158186" x="1654175" y="5846763"/>
          <p14:tracePt t="158206" x="1593850" y="5846763"/>
          <p14:tracePt t="158225" x="1535113" y="5846763"/>
          <p14:tracePt t="158246" x="1474788" y="5846763"/>
          <p14:tracePt t="158265" x="1457325" y="5846763"/>
          <p14:tracePt t="158286" x="1354138" y="5837238"/>
          <p14:tracePt t="158306" x="1328738" y="5837238"/>
          <p14:tracePt t="158325" x="1277938" y="5837238"/>
          <p14:tracePt t="158346" x="1225550" y="5837238"/>
          <p14:tracePt t="158365" x="1165225" y="5854700"/>
          <p14:tracePt t="158385" x="1122363" y="5872163"/>
          <p14:tracePt t="158406" x="1114425" y="5880100"/>
          <p14:tracePt t="158425" x="1096963" y="5889625"/>
          <p14:tracePt t="158581" x="1096963" y="5897563"/>
          <p14:tracePt t="158683" x="1096963" y="5907088"/>
          <p14:tracePt t="158742" x="1096963" y="5915025"/>
          <p14:tracePt t="158753" x="1106488" y="5915025"/>
          <p14:tracePt t="158779" x="1114425" y="5915025"/>
          <p14:tracePt t="158789" x="1122363" y="5915025"/>
          <p14:tracePt t="158798" x="1131888" y="5922963"/>
          <p14:tracePt t="158861" x="1149350" y="5922963"/>
          <p14:tracePt t="158884" x="1174750" y="5932488"/>
          <p14:tracePt t="158909" x="1192213" y="5932488"/>
          <p14:tracePt t="158921" x="1225550" y="5932488"/>
          <p14:tracePt t="158933" x="1235075" y="5940425"/>
          <p14:tracePt t="158933" x="1268413" y="5940425"/>
          <p14:tracePt t="158969" x="1320800" y="5949950"/>
          <p14:tracePt t="158985" x="1328738" y="5949950"/>
          <p14:tracePt t="158990" x="1379538" y="5949950"/>
          <p14:tracePt t="159006" x="1422400" y="5957888"/>
          <p14:tracePt t="159025" x="1482725" y="5957888"/>
          <p14:tracePt t="159078" x="1517650" y="5957888"/>
          <p14:tracePt t="159093" x="1525588" y="5957888"/>
          <p14:tracePt t="159094" x="1543050" y="5957888"/>
          <p14:tracePt t="159105" x="1577975" y="5957888"/>
          <p14:tracePt t="159125" x="1603375" y="5957888"/>
          <p14:tracePt t="159145" x="1636713" y="5957888"/>
          <p14:tracePt t="159165" x="1646238" y="5957888"/>
          <p14:tracePt t="159185" x="1689100" y="5957888"/>
          <p14:tracePt t="159205" x="1706563" y="5957888"/>
          <p14:tracePt t="159225" x="1739900" y="5957888"/>
          <p14:tracePt t="159245" x="1749425" y="5957888"/>
          <p14:tracePt t="159265" x="1774825" y="5957888"/>
          <p14:tracePt t="159285" x="1792288" y="5957888"/>
          <p14:tracePt t="159305" x="1817688" y="5957888"/>
          <p14:tracePt t="159325" x="1851025" y="5957888"/>
          <p14:tracePt t="159345" x="1868488" y="5957888"/>
          <p14:tracePt t="159365" x="1893888" y="5957888"/>
          <p14:tracePt t="159385" x="1928813" y="5957888"/>
          <p14:tracePt t="159405" x="1954213" y="5957888"/>
          <p14:tracePt t="159425" x="1971675" y="5957888"/>
          <p14:tracePt t="159445" x="2006600" y="5957888"/>
          <p14:tracePt t="159465" x="2032000" y="5957888"/>
          <p14:tracePt t="159485" x="2057400" y="5957888"/>
          <p14:tracePt t="159505" x="2092325" y="5957888"/>
          <p14:tracePt t="159525" x="2151063" y="5957888"/>
          <p14:tracePt t="159565" x="2185988" y="5957888"/>
          <p14:tracePt t="159566" x="2246313" y="5957888"/>
          <p14:tracePt t="159585" x="2314575" y="5957888"/>
          <p14:tracePt t="159626" x="2365375" y="5957888"/>
          <p14:tracePt t="159626" x="2425700" y="5957888"/>
          <p14:tracePt t="159645" x="2451100" y="5957888"/>
          <p14:tracePt t="159665" x="2503488" y="5957888"/>
          <p14:tracePt t="159685" x="2589213" y="5965825"/>
          <p14:tracePt t="159705" x="2606675" y="5965825"/>
          <p14:tracePt t="159725" x="2665413" y="5975350"/>
          <p14:tracePt t="159745" x="2708275" y="5975350"/>
          <p14:tracePt t="159765" x="2786063" y="5975350"/>
          <p14:tracePt t="159785" x="2836863" y="5983288"/>
          <p14:tracePt t="159805" x="2897188" y="5983288"/>
          <p14:tracePt t="159825" x="2922588" y="5983288"/>
          <p14:tracePt t="159845" x="2957513" y="5983288"/>
          <p14:tracePt t="159865" x="3043238" y="5983288"/>
          <p14:tracePt t="159885" x="3111500" y="5983288"/>
          <p14:tracePt t="159905" x="3136900" y="5983288"/>
          <p14:tracePt t="159925" x="3206750" y="5983288"/>
          <p14:tracePt t="159945" x="3265488" y="5992813"/>
          <p14:tracePt t="159965" x="3282950" y="5992813"/>
          <p14:tracePt t="159985" x="3335338" y="5992813"/>
          <p14:tracePt t="160005" x="3351213" y="5992813"/>
          <p14:tracePt t="160025" x="3403600" y="6000750"/>
          <p14:tracePt t="160045" x="3454400" y="6000750"/>
          <p14:tracePt t="160065" x="3506788" y="6008688"/>
          <p14:tracePt t="160106" x="3549650" y="6008688"/>
          <p14:tracePt t="160106" x="3575050" y="6018213"/>
          <p14:tracePt t="160125" x="3668713" y="6026150"/>
          <p14:tracePt t="160168" x="3694113" y="6026150"/>
          <p14:tracePt t="160185" x="3711575" y="6026150"/>
          <p14:tracePt t="160185" x="3729038" y="6026150"/>
          <p14:tracePt t="160205" x="3779838" y="6035675"/>
          <p14:tracePt t="160225" x="3840163" y="6035675"/>
          <p14:tracePt t="160245" x="3875088" y="6035675"/>
          <p14:tracePt t="160265" x="3925888" y="6043613"/>
          <p14:tracePt t="160285" x="3951288" y="6043613"/>
          <p14:tracePt t="160305" x="3986213" y="6043613"/>
          <p14:tracePt t="160325" x="3994150" y="6043613"/>
          <p14:tracePt t="160345" x="4054475" y="6051550"/>
          <p14:tracePt t="160365" x="4079875" y="6051550"/>
          <p14:tracePt t="160385" x="4097338" y="6051550"/>
          <p14:tracePt t="160405" x="4132263" y="6051550"/>
          <p14:tracePt t="160425" x="4149725" y="6051550"/>
          <p14:tracePt t="160444" x="4175125" y="6051550"/>
          <p14:tracePt t="160465" x="4192588" y="6051550"/>
          <p14:tracePt t="160485" x="4208463" y="6051550"/>
          <p14:tracePt t="160504" x="4225925" y="6051550"/>
          <p14:tracePt t="160525" x="4243388" y="6051550"/>
          <p14:tracePt t="160545" x="4268788" y="6051550"/>
          <p14:tracePt t="160588" x="4278313" y="6051550"/>
          <p14:tracePt t="160599" x="4286250" y="6043613"/>
          <p14:tracePt t="160626" x="4294188" y="6043613"/>
          <p14:tracePt t="160626" x="4294188" y="6035675"/>
          <p14:tracePt t="160645" x="4303713" y="6035675"/>
          <p14:tracePt t="160707" x="4311650" y="6035675"/>
          <p14:tracePt t="160741" x="4321175" y="6035675"/>
          <p14:tracePt t="160766" x="4329113" y="6035675"/>
          <p14:tracePt t="160789" x="4337050" y="6035675"/>
          <p14:tracePt t="160816" x="4354513" y="6035675"/>
          <p14:tracePt t="160839" x="4364038" y="6026150"/>
          <p14:tracePt t="160878" x="4379913" y="6026150"/>
          <p14:tracePt t="160939" x="4389438" y="6026150"/>
          <p14:tracePt t="161180" x="4397375" y="6026150"/>
          <p14:tracePt t="161301" x="4397375" y="6018213"/>
          <p14:tracePt t="161429" x="4406900" y="6018213"/>
          <p14:tracePt t="161672" x="4406900" y="6008688"/>
          <p14:tracePt t="161682" x="4397375" y="6008688"/>
          <p14:tracePt t="161706" x="4379913" y="6000750"/>
          <p14:tracePt t="161717" x="4354513" y="6000750"/>
          <p14:tracePt t="161741" x="4311650" y="5992813"/>
          <p14:tracePt t="161754" x="4268788" y="5975350"/>
          <p14:tracePt t="161790" x="4235450" y="5975350"/>
          <p14:tracePt t="161803" x="4192588" y="5965825"/>
          <p14:tracePt t="161816" x="4165600" y="5965825"/>
          <p14:tracePt t="161827" x="4122738" y="5957888"/>
          <p14:tracePt t="161852" x="4097338" y="5949950"/>
          <p14:tracePt t="161862" x="4037013" y="5940425"/>
          <p14:tracePt t="161866" x="4021138" y="5932488"/>
          <p14:tracePt t="161884" x="3968750" y="5932488"/>
          <p14:tracePt t="161904" x="3917950" y="5922963"/>
          <p14:tracePt t="161924" x="3849688" y="5915025"/>
          <p14:tracePt t="161944" x="3789363" y="5915025"/>
          <p14:tracePt t="161964" x="3703638" y="5907088"/>
          <p14:tracePt t="161984" x="3643313" y="5907088"/>
          <p14:tracePt t="162005" x="3608388" y="5907088"/>
          <p14:tracePt t="162024" x="3565525" y="5907088"/>
          <p14:tracePt t="162044" x="3532188" y="5907088"/>
          <p14:tracePt t="162632" x="3540125" y="5907088"/>
          <p14:tracePt t="162643" x="3549650" y="5907088"/>
          <p14:tracePt t="162694" x="3557588" y="5907088"/>
          <p14:tracePt t="162719" x="3575050" y="5915025"/>
          <p14:tracePt t="162814" x="3582988" y="5915025"/>
          <p14:tracePt t="162870" x="3592513" y="5915025"/>
          <p14:tracePt t="162912" x="3600450" y="5915025"/>
          <p14:tracePt t="162970" x="3608388" y="5915025"/>
          <p14:tracePt t="163047" x="3617913" y="5915025"/>
          <p14:tracePt t="163178" x="3625850" y="5915025"/>
          <p14:tracePt t="163758" x="3635375" y="5915025"/>
          <p14:tracePt t="164028" x="3643313" y="5907088"/>
          <p14:tracePt t="164052" x="3643313" y="5880100"/>
          <p14:tracePt t="164063" x="3651250" y="5846763"/>
          <p14:tracePt t="164087" x="3651250" y="5803900"/>
          <p14:tracePt t="164103" x="3651250" y="5778500"/>
          <p14:tracePt t="164123" x="3651250" y="5692775"/>
          <p14:tracePt t="164124" x="3651250" y="5546725"/>
          <p14:tracePt t="164143" x="3625850" y="5264150"/>
          <p14:tracePt t="164163" x="3608388" y="5040313"/>
          <p14:tracePt t="164184" x="3582988" y="4775200"/>
          <p14:tracePt t="164203" x="3565525" y="4475163"/>
          <p14:tracePt t="164247" x="3557588" y="4303713"/>
          <p14:tracePt t="164263" x="3557588" y="4251325"/>
          <p14:tracePt t="164271" x="3557588" y="4192588"/>
          <p14:tracePt t="164283" x="3557588" y="4089400"/>
          <p14:tracePt t="164303" x="3557588" y="4021138"/>
          <p14:tracePt t="164323" x="3557588" y="3978275"/>
          <p14:tracePt t="164343" x="3565525" y="3908425"/>
          <p14:tracePt t="164363" x="3575050" y="3814763"/>
          <p14:tracePt t="164383" x="3582988" y="3746500"/>
          <p14:tracePt t="164403" x="3592513" y="3617913"/>
          <p14:tracePt t="164449" x="3600450" y="3522663"/>
          <p14:tracePt t="164463" x="3608388" y="3429000"/>
          <p14:tracePt t="164468" x="3608388" y="3403600"/>
          <p14:tracePt t="164483" x="3617913" y="3325813"/>
          <p14:tracePt t="164503" x="3617913" y="3265488"/>
          <p14:tracePt t="164523" x="3625850" y="3146425"/>
          <p14:tracePt t="164567" x="3625850" y="3103563"/>
          <p14:tracePt t="164627" x="3625850" y="3094038"/>
          <p14:tracePt t="164652" x="3608388" y="3086100"/>
          <p14:tracePt t="164675" x="3575050" y="3094038"/>
          <p14:tracePt t="164700" x="3522663" y="3111500"/>
          <p14:tracePt t="164712" x="3471863" y="3136900"/>
          <p14:tracePt t="164723" x="3463925" y="3146425"/>
          <p14:tracePt t="164747" x="3394075" y="3179763"/>
          <p14:tracePt t="164760" x="3343275" y="3206750"/>
          <p14:tracePt t="164770" x="3317875" y="3214688"/>
          <p14:tracePt t="164783" x="3282950" y="3232150"/>
          <p14:tracePt t="164803" x="3265488" y="3232150"/>
          <p14:tracePt t="164844" x="3249613" y="3232150"/>
          <p14:tracePt t="164864" x="3240088" y="3214688"/>
          <p14:tracePt t="164867" x="3214688" y="3163888"/>
          <p14:tracePt t="164907" x="3189288" y="3111500"/>
          <p14:tracePt t="164919" x="3171825" y="3051175"/>
          <p14:tracePt t="164929" x="3163888" y="3035300"/>
          <p14:tracePt t="164943" x="3146425" y="2974975"/>
          <p14:tracePt t="164963" x="3128963" y="2906713"/>
          <p14:tracePt t="164983" x="3103563" y="2863850"/>
          <p14:tracePt t="165003" x="3094038" y="2846388"/>
          <p14:tracePt t="165023" x="3078163" y="2811463"/>
          <p14:tracePt t="165043" x="3068638" y="2811463"/>
          <p14:tracePt t="165094" x="3060700" y="2794000"/>
          <p14:tracePt t="165104" x="3051175" y="2786063"/>
          <p14:tracePt t="165104" x="3025775" y="2760663"/>
          <p14:tracePt t="165123" x="3017838" y="2743200"/>
          <p14:tracePt t="165143" x="3000375" y="2717800"/>
          <p14:tracePt t="165163" x="2974975" y="2674938"/>
          <p14:tracePt t="165183" x="2965450" y="2657475"/>
          <p14:tracePt t="165228" x="2965450" y="2649538"/>
          <p14:tracePt t="165308" x="2957513" y="2649538"/>
          <p14:tracePt t="165355" x="2949575" y="2649538"/>
          <p14:tracePt t="165384" x="2949575" y="2657475"/>
          <p14:tracePt t="165606" x="2957513" y="2657475"/>
          <p14:tracePt t="165635" x="2957513" y="2665413"/>
          <p14:tracePt t="165661" x="2982913" y="2665413"/>
          <p14:tracePt t="165673" x="3008313" y="2665413"/>
          <p14:tracePt t="165690" x="3035300" y="2674938"/>
          <p14:tracePt t="165710" x="3051175" y="2674938"/>
          <p14:tracePt t="165723" x="3086100" y="2682875"/>
          <p14:tracePt t="165727" x="3121025" y="2682875"/>
          <p14:tracePt t="165743" x="3136900" y="2692400"/>
          <p14:tracePt t="165763" x="3154363" y="2692400"/>
          <p14:tracePt t="165782" x="3179763" y="2692400"/>
          <p14:tracePt t="165803" x="3206750" y="2692400"/>
          <p14:tracePt t="165859" x="3214688" y="2692400"/>
          <p14:tracePt t="165978" x="3214688" y="2682875"/>
          <p14:tracePt t="166004" x="3232150" y="2682875"/>
          <p14:tracePt t="166015" x="3265488" y="2674938"/>
          <p14:tracePt t="166043" x="3282950" y="2665413"/>
          <p14:tracePt t="166043" x="3300413" y="2657475"/>
          <p14:tracePt t="166065" x="3308350" y="2657475"/>
          <p14:tracePt t="166077" x="3335338" y="2657475"/>
          <p14:tracePt t="166104" x="3343275" y="2657475"/>
          <p14:tracePt t="166117" x="3351213" y="2657475"/>
          <p14:tracePt t="166130" x="3360738" y="2657475"/>
          <p14:tracePt t="166130" x="3368675" y="2649538"/>
          <p14:tracePt t="166202" x="3378200" y="2649538"/>
          <p14:tracePt t="166395" x="3378200" y="2640013"/>
          <p14:tracePt t="166485" x="3394075" y="2640013"/>
          <p14:tracePt t="166534" x="3403600" y="2640013"/>
          <p14:tracePt t="166625" x="3411538" y="2640013"/>
          <p14:tracePt t="166940" x="3421063" y="2640013"/>
          <p14:tracePt t="167115" x="3429000" y="2640013"/>
          <p14:tracePt t="167396" x="3436938" y="2640013"/>
          <p14:tracePt t="167951" x="3446463" y="2640013"/>
          <p14:tracePt t="168913" x="3454400" y="2640013"/>
          <p14:tracePt t="169336" x="3463925" y="2649538"/>
          <p14:tracePt t="169362" x="3479800" y="2657475"/>
          <p14:tracePt t="169373" x="3479800" y="2665413"/>
          <p14:tracePt t="169413" x="3479800" y="2682875"/>
          <p14:tracePt t="169413" x="0" y="0"/>
        </p14:tracePtLst>
        <p14:tracePtLst>
          <p14:tracePt t="170895" x="2932113" y="5794375"/>
          <p14:tracePt t="171025" x="2922588" y="5794375"/>
          <p14:tracePt t="171050" x="2914650" y="5778500"/>
          <p14:tracePt t="171073" x="2879725" y="5768975"/>
          <p14:tracePt t="171097" x="2828925" y="5751513"/>
          <p14:tracePt t="171109" x="2778125" y="5735638"/>
          <p14:tracePt t="171121" x="2768600" y="5726113"/>
          <p14:tracePt t="171159" x="2751138" y="5718175"/>
          <p14:tracePt t="171172" x="2735263" y="5657850"/>
          <p14:tracePt t="171182" x="2717800" y="5632450"/>
          <p14:tracePt t="171182" x="2717800" y="5572125"/>
          <p14:tracePt t="171200" x="2717800" y="5451475"/>
          <p14:tracePt t="171221" x="2743200" y="5272088"/>
          <p14:tracePt t="171241" x="2803525" y="4979988"/>
          <p14:tracePt t="171283" x="2854325" y="4792663"/>
          <p14:tracePt t="171296" x="2906713" y="4603750"/>
          <p14:tracePt t="171302" x="2932113" y="4551363"/>
          <p14:tracePt t="171320" x="2965450" y="4465638"/>
          <p14:tracePt t="171341" x="3025775" y="4379913"/>
          <p14:tracePt t="171360" x="3078163" y="4311650"/>
          <p14:tracePt t="171381" x="3136900" y="4260850"/>
          <p14:tracePt t="171401" x="3214688" y="4175125"/>
          <p14:tracePt t="171420" x="3257550" y="4106863"/>
          <p14:tracePt t="171441" x="3300413" y="4064000"/>
          <p14:tracePt t="171461" x="3335338" y="4011613"/>
          <p14:tracePt t="171481" x="3394075" y="3943350"/>
          <p14:tracePt t="171501" x="3436938" y="3875088"/>
          <p14:tracePt t="171544" x="3446463" y="3865563"/>
          <p14:tracePt t="171610" x="3454400" y="3849688"/>
          <p14:tracePt t="171620" x="3454400" y="3840163"/>
          <p14:tracePt t="171646" x="3479800" y="3779838"/>
          <p14:tracePt t="171657" x="3497263" y="3694113"/>
          <p14:tracePt t="171669" x="3506788" y="3678238"/>
          <p14:tracePt t="171682" x="3522663" y="3592513"/>
          <p14:tracePt t="171710" x="3540125" y="3522663"/>
          <p14:tracePt t="171720" x="3549650" y="3479800"/>
          <p14:tracePt t="171823" x="3532188" y="3489325"/>
          <p14:tracePt t="171846" x="3497263" y="3497263"/>
          <p14:tracePt t="171871" x="3436938" y="3522663"/>
          <p14:tracePt t="171888" x="3343275" y="3549650"/>
          <p14:tracePt t="171894" x="3300413" y="3565525"/>
          <p14:tracePt t="171901" x="3257550" y="3582988"/>
          <p14:tracePt t="171920" x="3240088" y="3592513"/>
          <p14:tracePt t="171981" x="3249613" y="3600450"/>
          <p14:tracePt t="172007" x="3317875" y="3660775"/>
          <p14:tracePt t="172018" x="3403600" y="3746500"/>
          <p14:tracePt t="172034" x="3506788" y="3900488"/>
          <p14:tracePt t="172044" x="3549650" y="3978275"/>
          <p14:tracePt t="172069" x="3625850" y="4251325"/>
          <p14:tracePt t="172069" x="3651250" y="4457700"/>
          <p14:tracePt t="172080" x="3660775" y="4568825"/>
          <p14:tracePt t="172100" x="3660775" y="4594225"/>
          <p14:tracePt t="172120" x="3660775" y="4689475"/>
          <p14:tracePt t="172141" x="3651250" y="4878388"/>
          <p14:tracePt t="172181" x="3635375" y="4964113"/>
          <p14:tracePt t="172182" x="3625850" y="4989513"/>
          <p14:tracePt t="172200" x="3600450" y="5057775"/>
          <p14:tracePt t="172220" x="3582988" y="5092700"/>
          <p14:tracePt t="172240" x="3549650" y="5186363"/>
          <p14:tracePt t="172261" x="3479800" y="5314950"/>
          <p14:tracePt t="172306" x="3429000" y="5400675"/>
          <p14:tracePt t="172320" x="3386138" y="5478463"/>
          <p14:tracePt t="172325" x="3325813" y="5597525"/>
          <p14:tracePt t="172340" x="3257550" y="5751513"/>
          <p14:tracePt t="172360" x="3222625" y="5922963"/>
          <p14:tracePt t="172405" x="3214688" y="5983288"/>
          <p14:tracePt t="172420" x="3206750" y="6086475"/>
          <p14:tracePt t="172425" x="3206750" y="6111875"/>
          <p14:tracePt t="172440" x="3206750" y="6180138"/>
          <p14:tracePt t="172460" x="3206750" y="6240463"/>
          <p14:tracePt t="172480" x="3206750" y="6326188"/>
          <p14:tracePt t="172500" x="3206750" y="6378575"/>
          <p14:tracePt t="172544" x="3214688" y="6429375"/>
          <p14:tracePt t="172553" x="3222625" y="6446838"/>
          <p14:tracePt t="172560" x="3232150" y="6454775"/>
          <p14:tracePt t="172670" x="3249613" y="6454775"/>
          <p14:tracePt t="172680" x="3265488" y="6454775"/>
          <p14:tracePt t="172700" x="3292475" y="6446838"/>
          <p14:tracePt t="172700" x="3317875" y="6446838"/>
          <p14:tracePt t="172720" x="3360738" y="6446838"/>
          <p14:tracePt t="172740" x="3506788" y="6464300"/>
          <p14:tracePt t="172760" x="3608388" y="6497638"/>
          <p14:tracePt t="172780" x="3686175" y="6523038"/>
          <p14:tracePt t="172800" x="3771900" y="6540500"/>
          <p14:tracePt t="172840" x="3779838" y="6550025"/>
          <p14:tracePt t="172882" x="3789363" y="6550025"/>
          <p14:tracePt t="173007" x="3797300" y="6550025"/>
          <p14:tracePt t="173255" x="3806825" y="6550025"/>
          <p14:tracePt t="173429" x="3814763" y="6550025"/>
          <p14:tracePt t="173495" x="3814763" y="6540500"/>
          <p14:tracePt t="173727" x="3814763" y="6532563"/>
          <p14:tracePt t="174001" x="3814763" y="6523038"/>
          <p14:tracePt t="174341" x="3814763" y="6515100"/>
          <p14:tracePt t="174391" x="3806825" y="6515100"/>
          <p14:tracePt t="174740" x="3806825" y="6507163"/>
          <p14:tracePt t="175120" x="3814763" y="6507163"/>
          <p14:tracePt t="175652" x="3822700" y="6497638"/>
          <p14:tracePt t="175751" x="3832225" y="6497638"/>
          <p14:tracePt t="175776" x="3840163" y="6489700"/>
          <p14:tracePt t="175803" x="3849688" y="6489700"/>
          <p14:tracePt t="175814" x="3865563" y="6489700"/>
          <p14:tracePt t="175837" x="3883025" y="6489700"/>
          <p14:tracePt t="175865" x="3908425" y="6480175"/>
          <p14:tracePt t="175876" x="3917950" y="6480175"/>
          <p14:tracePt t="175889" x="3951288" y="6480175"/>
          <p14:tracePt t="175912" x="3960813" y="6480175"/>
          <p14:tracePt t="175927" x="3978275" y="6464300"/>
          <p14:tracePt t="175927" x="3994150" y="6454775"/>
          <p14:tracePt t="175940" x="4021138" y="6446838"/>
          <p14:tracePt t="175960" x="4064000" y="6421438"/>
          <p14:tracePt t="176004" x="4132263" y="6369050"/>
          <p14:tracePt t="176020" x="4149725" y="6369050"/>
          <p14:tracePt t="176020" x="4183063" y="6343650"/>
          <p14:tracePt t="176040" x="4225925" y="6308725"/>
          <p14:tracePt t="176060" x="4278313" y="6275388"/>
          <p14:tracePt t="176101" x="4294188" y="6265863"/>
          <p14:tracePt t="176101" x="4311650" y="6223000"/>
          <p14:tracePt t="176120" x="4337050" y="6172200"/>
          <p14:tracePt t="176140" x="4346575" y="6103938"/>
          <p14:tracePt t="176160" x="4354513" y="5992813"/>
          <p14:tracePt t="176202" x="4346575" y="5889625"/>
          <p14:tracePt t="176202" x="4329113" y="5803900"/>
          <p14:tracePt t="176221" x="4278313" y="5675313"/>
          <p14:tracePt t="176264" x="4225925" y="5614988"/>
          <p14:tracePt t="176276" x="4200525" y="5589588"/>
          <p14:tracePt t="176286" x="4046538" y="5468938"/>
          <p14:tracePt t="176300" x="3763963" y="5289550"/>
          <p14:tracePt t="176320" x="3565525" y="5194300"/>
          <p14:tracePt t="176340" x="3394075" y="5135563"/>
          <p14:tracePt t="176360" x="3171825" y="5049838"/>
          <p14:tracePt t="176380" x="2932113" y="4997450"/>
          <p14:tracePt t="176400" x="2665413" y="4903788"/>
          <p14:tracePt t="176420" x="2589213" y="4886325"/>
          <p14:tracePt t="176440" x="2339975" y="4826000"/>
          <p14:tracePt t="176460" x="2108200" y="4765675"/>
          <p14:tracePt t="176479" x="1989138" y="4740275"/>
          <p14:tracePt t="176500" x="1860550" y="4722813"/>
          <p14:tracePt t="176520" x="1636713" y="4697413"/>
          <p14:tracePt t="176540" x="1474788" y="4689475"/>
          <p14:tracePt t="176560" x="1293813" y="4679950"/>
          <p14:tracePt t="176579" x="1182688" y="4679950"/>
          <p14:tracePt t="176626" x="1054100" y="4679950"/>
          <p14:tracePt t="176639" x="942975" y="4689475"/>
          <p14:tracePt t="176647" x="882650" y="4706938"/>
          <p14:tracePt t="176660" x="788988" y="4732338"/>
          <p14:tracePt t="176680" x="720725" y="4783138"/>
          <p14:tracePt t="176700" x="650875" y="4843463"/>
          <p14:tracePt t="176720" x="600075" y="4886325"/>
          <p14:tracePt t="176740" x="557213" y="4937125"/>
          <p14:tracePt t="176760" x="522288" y="4997450"/>
          <p14:tracePt t="176780" x="514350" y="5049838"/>
          <p14:tracePt t="176800" x="514350" y="5108575"/>
          <p14:tracePt t="176820" x="531813" y="5194300"/>
          <p14:tracePt t="176839" x="582613" y="5307013"/>
          <p14:tracePt t="176860" x="625475" y="5365750"/>
          <p14:tracePt t="176880" x="660400" y="5435600"/>
          <p14:tracePt t="176899" x="693738" y="5486400"/>
          <p14:tracePt t="176920" x="728663" y="5554663"/>
          <p14:tracePt t="176939" x="754063" y="5580063"/>
          <p14:tracePt t="176960" x="796925" y="5649913"/>
          <p14:tracePt t="176980" x="849313" y="5700713"/>
          <p14:tracePt t="176999" x="892175" y="5751513"/>
          <p14:tracePt t="177020" x="925513" y="5794375"/>
          <p14:tracePt t="177039" x="977900" y="5837238"/>
          <p14:tracePt t="177059" x="1054100" y="5907088"/>
          <p14:tracePt t="177059" x="1079500" y="5932488"/>
          <p14:tracePt t="177080" x="1174750" y="5983288"/>
          <p14:tracePt t="177099" x="1200150" y="6000750"/>
          <p14:tracePt t="177119" x="1371600" y="6086475"/>
          <p14:tracePt t="177162" x="1431925" y="6121400"/>
          <p14:tracePt t="177169" x="1508125" y="6154738"/>
          <p14:tracePt t="177180" x="1636713" y="6207125"/>
          <p14:tracePt t="177224" x="1731963" y="6240463"/>
          <p14:tracePt t="177239" x="1817688" y="6275388"/>
          <p14:tracePt t="177242" x="1843088" y="6283325"/>
          <p14:tracePt t="177260" x="1946275" y="6326188"/>
          <p14:tracePt t="177280" x="2143125" y="6411913"/>
          <p14:tracePt t="177300" x="2193925" y="6421438"/>
          <p14:tracePt t="177320" x="2289175" y="6464300"/>
          <p14:tracePt t="177340" x="2365375" y="6489700"/>
          <p14:tracePt t="177359" x="2468563" y="6523038"/>
          <p14:tracePt t="177379" x="2536825" y="6540500"/>
          <p14:tracePt t="177399" x="2606675" y="6557963"/>
          <p14:tracePt t="177419" x="2692400" y="6575425"/>
          <p14:tracePt t="177439" x="2751138" y="6583363"/>
          <p14:tracePt t="177459" x="2811463" y="6592888"/>
          <p14:tracePt t="177479" x="2889250" y="6600825"/>
          <p14:tracePt t="177499" x="2949575" y="6600825"/>
          <p14:tracePt t="177519" x="2992438" y="6600825"/>
          <p14:tracePt t="177539" x="3000375" y="6600825"/>
          <p14:tracePt t="177559" x="3051175" y="6600825"/>
          <p14:tracePt t="177579" x="3103563" y="6600825"/>
          <p14:tracePt t="177599" x="3179763" y="6600825"/>
          <p14:tracePt t="177619" x="3265488" y="6592888"/>
          <p14:tracePt t="177639" x="3325813" y="6583363"/>
          <p14:tracePt t="177659" x="3403600" y="6575425"/>
          <p14:tracePt t="177699" x="3463925" y="6575425"/>
          <p14:tracePt t="177700" x="3522663" y="6565900"/>
          <p14:tracePt t="177719" x="3608388" y="6550025"/>
          <p14:tracePt t="177761" x="3668713" y="6540500"/>
          <p14:tracePt t="177761" x="3729038" y="6532563"/>
          <p14:tracePt t="177779" x="3771900" y="6523038"/>
          <p14:tracePt t="177823" x="3857625" y="6497638"/>
          <p14:tracePt t="177823" x="3900488" y="6489700"/>
          <p14:tracePt t="177847" x="3935413" y="6489700"/>
          <p14:tracePt t="177862" x="3986213" y="6472238"/>
          <p14:tracePt t="177867" x="4003675" y="6454775"/>
          <p14:tracePt t="177879" x="4046538" y="6429375"/>
          <p14:tracePt t="177899" x="4097338" y="6403975"/>
          <p14:tracePt t="177919" x="4165600" y="6361113"/>
          <p14:tracePt t="177961" x="4217988" y="6326188"/>
          <p14:tracePt t="177968" x="4260850" y="6283325"/>
          <p14:tracePt t="177979" x="4311650" y="6232525"/>
          <p14:tracePt t="178022" x="4364038" y="6180138"/>
          <p14:tracePt t="178025" x="4397375" y="6137275"/>
          <p14:tracePt t="178039" x="4414838" y="6094413"/>
          <p14:tracePt t="178059" x="4457700" y="6043613"/>
          <p14:tracePt t="178079" x="4475163" y="5957888"/>
          <p14:tracePt t="178099" x="4492625" y="5915025"/>
          <p14:tracePt t="178119" x="4500563" y="5854700"/>
          <p14:tracePt t="178139" x="4508500" y="5794375"/>
          <p14:tracePt t="178159" x="4508500" y="5751513"/>
          <p14:tracePt t="178179" x="4508500" y="5692775"/>
          <p14:tracePt t="178199" x="4483100" y="5640388"/>
          <p14:tracePt t="178219" x="4432300" y="5580063"/>
          <p14:tracePt t="178262" x="4379913" y="5546725"/>
          <p14:tracePt t="178263" x="4311650" y="5503863"/>
          <p14:tracePt t="178279" x="4208463" y="5461000"/>
          <p14:tracePt t="178323" x="4114800" y="5426075"/>
          <p14:tracePt t="178331" x="4029075" y="5408613"/>
          <p14:tracePt t="178359" x="3935413" y="5383213"/>
          <p14:tracePt t="178360" x="3865563" y="5375275"/>
          <p14:tracePt t="178379" x="3746500" y="5365750"/>
          <p14:tracePt t="178422" x="3625850" y="5365750"/>
          <p14:tracePt t="178439" x="3514725" y="5365750"/>
          <p14:tracePt t="178439" x="3479800" y="5365750"/>
          <p14:tracePt t="178459" x="3335338" y="5365750"/>
          <p14:tracePt t="178479" x="3197225" y="5365750"/>
          <p14:tracePt t="178499" x="3068638" y="5365750"/>
          <p14:tracePt t="178519" x="2949575" y="5365750"/>
          <p14:tracePt t="178560" x="2846388" y="5365750"/>
          <p14:tracePt t="178560" x="2735263" y="5357813"/>
          <p14:tracePt t="178579" x="2571750" y="5340350"/>
          <p14:tracePt t="178622" x="2478088" y="5322888"/>
          <p14:tracePt t="178629" x="2417763" y="5322888"/>
          <p14:tracePt t="178660" x="2349500" y="5314950"/>
          <p14:tracePt t="178660" x="2271713" y="5314950"/>
          <p14:tracePt t="178679" x="2193925" y="5314950"/>
          <p14:tracePt t="178722" x="2117725" y="5322888"/>
          <p14:tracePt t="178725" x="2039938" y="5332413"/>
          <p14:tracePt t="178739" x="2014538" y="5340350"/>
          <p14:tracePt t="178739" x="1954213" y="5349875"/>
          <p14:tracePt t="178759" x="1920875" y="5349875"/>
          <p14:tracePt t="178779" x="1860550" y="5365750"/>
          <p14:tracePt t="178799" x="1792288" y="5400675"/>
          <p14:tracePt t="178819" x="1722438" y="5418138"/>
          <p14:tracePt t="178859" x="1654175" y="5443538"/>
          <p14:tracePt t="178859" x="1577975" y="5478463"/>
          <p14:tracePt t="178879" x="1508125" y="5503863"/>
          <p14:tracePt t="178921" x="1457325" y="5529263"/>
          <p14:tracePt t="178939" x="1397000" y="5554663"/>
          <p14:tracePt t="178939" x="1379538" y="5564188"/>
          <p14:tracePt t="178959" x="1328738" y="5589588"/>
          <p14:tracePt t="178979" x="1303338" y="5597525"/>
          <p14:tracePt t="178999" x="1285875" y="5614988"/>
          <p14:tracePt t="179019" x="1268413" y="5622925"/>
          <p14:tracePt t="179064" x="1260475" y="5640388"/>
          <p14:tracePt t="179078" x="1235075" y="5657850"/>
          <p14:tracePt t="179100" x="1217613" y="5675313"/>
          <p14:tracePt t="179101" x="1200150" y="5708650"/>
          <p14:tracePt t="179118" x="1192213" y="5718175"/>
          <p14:tracePt t="179139" x="1174750" y="5743575"/>
          <p14:tracePt t="179159" x="1149350" y="5794375"/>
          <p14:tracePt t="179178" x="1139825" y="5811838"/>
          <p14:tracePt t="179199" x="1139825" y="5829300"/>
          <p14:tracePt t="179219" x="1139825" y="5872163"/>
          <p14:tracePt t="179239" x="1149350" y="5915025"/>
          <p14:tracePt t="179259" x="1157288" y="5932488"/>
          <p14:tracePt t="179279" x="1182688" y="5965825"/>
          <p14:tracePt t="179299" x="1225550" y="6000750"/>
          <p14:tracePt t="179318" x="1277938" y="6043613"/>
          <p14:tracePt t="179339" x="1336675" y="6086475"/>
          <p14:tracePt t="179359" x="1389063" y="6111875"/>
          <p14:tracePt t="179378" x="1406525" y="6129338"/>
          <p14:tracePt t="179399" x="1431925" y="6146800"/>
          <p14:tracePt t="179399" x="1482725" y="6172200"/>
          <p14:tracePt t="179419" x="1517650" y="6189663"/>
          <p14:tracePt t="179458" x="1550988" y="6215063"/>
          <p14:tracePt t="179459" x="1603375" y="6240463"/>
          <p14:tracePt t="179478" x="1671638" y="6275388"/>
          <p14:tracePt t="179520" x="1714500" y="6300788"/>
          <p14:tracePt t="179521" x="1739900" y="6318250"/>
          <p14:tracePt t="179538" x="1792288" y="6343650"/>
          <p14:tracePt t="179583" x="1808163" y="6351588"/>
          <p14:tracePt t="179598" x="1825625" y="6361113"/>
          <p14:tracePt t="179599" x="1860550" y="6394450"/>
          <p14:tracePt t="179618" x="1903413" y="6421438"/>
          <p14:tracePt t="179638" x="1963738" y="6454775"/>
          <p14:tracePt t="179659" x="1997075" y="6480175"/>
          <p14:tracePt t="179678" x="2032000" y="6489700"/>
          <p14:tracePt t="179698" x="2049463" y="6497638"/>
          <p14:tracePt t="179719" x="2135188" y="6523038"/>
          <p14:tracePt t="179738" x="2193925" y="6532563"/>
          <p14:tracePt t="179759" x="2228850" y="6540500"/>
          <p14:tracePt t="179778" x="2297113" y="6550025"/>
          <p14:tracePt t="179821" x="2339975" y="6550025"/>
          <p14:tracePt t="179834" x="2400300" y="6550025"/>
          <p14:tracePt t="179843" x="2478088" y="6550025"/>
          <p14:tracePt t="179882" x="2536825" y="6550025"/>
          <p14:tracePt t="179882" x="2589213" y="6550025"/>
          <p14:tracePt t="179898" x="2614613" y="6550025"/>
          <p14:tracePt t="179919" x="2682875" y="6550025"/>
          <p14:tracePt t="179938" x="2836863" y="6550025"/>
          <p14:tracePt t="179959" x="2863850" y="6550025"/>
          <p14:tracePt t="179978" x="2922588" y="6550025"/>
          <p14:tracePt t="179998" x="2982913" y="6550025"/>
          <p14:tracePt t="180018" x="3035300" y="6557963"/>
          <p14:tracePt t="180038" x="3103563" y="6557963"/>
          <p14:tracePt t="180058" x="3121025" y="6557963"/>
          <p14:tracePt t="180078" x="3179763" y="6557963"/>
          <p14:tracePt t="180098" x="3240088" y="6557963"/>
          <p14:tracePt t="180118" x="3325813" y="6557963"/>
          <p14:tracePt t="180138" x="3351213" y="6557963"/>
          <p14:tracePt t="180158" x="3403600" y="6557963"/>
          <p14:tracePt t="180178" x="3489325" y="6557963"/>
          <p14:tracePt t="180198" x="3532188" y="6557963"/>
          <p14:tracePt t="180219" x="3592513" y="6557963"/>
          <p14:tracePt t="180238" x="3678238" y="6557963"/>
          <p14:tracePt t="180259" x="3729038" y="6557963"/>
          <p14:tracePt t="180279" x="3789363" y="6557963"/>
          <p14:tracePt t="180298" x="3857625" y="6557963"/>
          <p14:tracePt t="180319" x="3917950" y="6557963"/>
          <p14:tracePt t="180338" x="3978275" y="6550025"/>
          <p14:tracePt t="180358" x="3986213" y="6540500"/>
          <p14:tracePt t="180378" x="4054475" y="6515100"/>
          <p14:tracePt t="180419" x="4079875" y="6507163"/>
          <p14:tracePt t="180419" x="4097338" y="6489700"/>
          <p14:tracePt t="180438" x="4140200" y="6472238"/>
          <p14:tracePt t="180458" x="4183063" y="6454775"/>
          <p14:tracePt t="180478" x="4251325" y="6411913"/>
          <p14:tracePt t="180498" x="4303713" y="6394450"/>
          <p14:tracePt t="180518" x="4354513" y="6369050"/>
          <p14:tracePt t="180538" x="4406900" y="6343650"/>
          <p14:tracePt t="180558" x="4440238" y="6326188"/>
          <p14:tracePt t="180578" x="4475163" y="6300788"/>
          <p14:tracePt t="180598" x="4518025" y="6283325"/>
          <p14:tracePt t="180618" x="4525963" y="6275388"/>
          <p14:tracePt t="180638" x="4551363" y="6249988"/>
          <p14:tracePt t="180658" x="4560888" y="6232525"/>
          <p14:tracePt t="180678" x="4578350" y="6164263"/>
          <p14:tracePt t="180698" x="4578350" y="6137275"/>
          <p14:tracePt t="180718" x="4578350" y="6094413"/>
          <p14:tracePt t="180738" x="4578350" y="6035675"/>
          <p14:tracePt t="180758" x="4578350" y="5975350"/>
          <p14:tracePt t="180778" x="4551363" y="5889625"/>
          <p14:tracePt t="180798" x="4518025" y="5829300"/>
          <p14:tracePt t="180844" x="4475163" y="5794375"/>
          <p14:tracePt t="180858" x="4432300" y="5743575"/>
          <p14:tracePt t="180865" x="4414838" y="5726113"/>
          <p14:tracePt t="180879" x="4364038" y="5683250"/>
          <p14:tracePt t="180898" x="4286250" y="5614988"/>
          <p14:tracePt t="180919" x="4200525" y="5546725"/>
          <p14:tracePt t="180938" x="4106863" y="5494338"/>
          <p14:tracePt t="180958" x="4011613" y="5461000"/>
          <p14:tracePt t="180978" x="3865563" y="5408613"/>
          <p14:tracePt t="181022" x="3746500" y="5365750"/>
          <p14:tracePt t="181038" x="3608388" y="5332413"/>
          <p14:tracePt t="181039" x="3575050" y="5332413"/>
          <p14:tracePt t="181058" x="3257550" y="5264150"/>
          <p14:tracePt t="181101" x="3136900" y="5254625"/>
          <p14:tracePt t="181106" x="2992438" y="5237163"/>
          <p14:tracePt t="181118" x="2949575" y="5237163"/>
          <p14:tracePt t="181138" x="2743200" y="5221288"/>
          <p14:tracePt t="181158" x="2614613" y="5211763"/>
          <p14:tracePt t="181178" x="2486025" y="5203825"/>
          <p14:tracePt t="181198" x="2357438" y="5203825"/>
          <p14:tracePt t="181218" x="2178050" y="5194300"/>
          <p14:tracePt t="181238" x="2074863" y="5186363"/>
          <p14:tracePt t="181258" x="1979613" y="5186363"/>
          <p14:tracePt t="181278" x="1868488" y="5178425"/>
          <p14:tracePt t="181298" x="1782763" y="5178425"/>
          <p14:tracePt t="181318" x="1749425" y="5178425"/>
          <p14:tracePt t="181338" x="1620838" y="5178425"/>
          <p14:tracePt t="181381" x="1560513" y="5186363"/>
          <p14:tracePt t="181398" x="1535113" y="5186363"/>
          <p14:tracePt t="181404" x="1482725" y="5194300"/>
          <p14:tracePt t="181418" x="1422400" y="5211763"/>
          <p14:tracePt t="181438" x="1354138" y="5229225"/>
          <p14:tracePt t="181458" x="1277938" y="5272088"/>
          <p14:tracePt t="181478" x="1225550" y="5297488"/>
          <p14:tracePt t="181497" x="1131888" y="5349875"/>
          <p14:tracePt t="181518" x="1114425" y="5357813"/>
          <p14:tracePt t="181538" x="1071563" y="5400675"/>
          <p14:tracePt t="181558" x="1028700" y="5451475"/>
          <p14:tracePt t="181578" x="993775" y="5511800"/>
          <p14:tracePt t="181598" x="985838" y="5529263"/>
          <p14:tracePt t="181618" x="960438" y="5572125"/>
          <p14:tracePt t="181638" x="942975" y="5622925"/>
          <p14:tracePt t="181658" x="925513" y="5665788"/>
          <p14:tracePt t="181678" x="908050" y="5743575"/>
          <p14:tracePt t="181698" x="900113" y="5829300"/>
          <p14:tracePt t="181742" x="900113" y="5889625"/>
          <p14:tracePt t="181766" x="900113" y="5940425"/>
          <p14:tracePt t="181793" x="900113" y="6000750"/>
          <p14:tracePt t="181806" x="900113" y="6061075"/>
          <p14:tracePt t="181829" x="908050" y="6103938"/>
          <p14:tracePt t="181854" x="925513" y="6129338"/>
          <p14:tracePt t="181867" x="942975" y="6164263"/>
          <p14:tracePt t="181867" x="950913" y="6172200"/>
          <p14:tracePt t="181877" x="985838" y="6207125"/>
          <p14:tracePt t="181898" x="1028700" y="6249988"/>
          <p14:tracePt t="181917" x="1036638" y="6249988"/>
          <p14:tracePt t="181938" x="1079500" y="6292850"/>
          <p14:tracePt t="181980" x="1114425" y="6318250"/>
          <p14:tracePt t="181980" x="1131888" y="6335713"/>
          <p14:tracePt t="181998" x="1174750" y="6369050"/>
          <p14:tracePt t="182017" x="1225550" y="6403975"/>
          <p14:tracePt t="182038" x="1328738" y="6454775"/>
          <p14:tracePt t="182057" x="1363663" y="6472238"/>
          <p14:tracePt t="182078" x="1414463" y="6489700"/>
          <p14:tracePt t="182098" x="1482725" y="6515100"/>
          <p14:tracePt t="182117" x="1525588" y="6523038"/>
          <p14:tracePt t="182138" x="1585913" y="6523038"/>
          <p14:tracePt t="182157" x="1671638" y="6523038"/>
          <p14:tracePt t="182178" x="1722438" y="6523038"/>
          <p14:tracePt t="182218" x="1782763" y="6523038"/>
          <p14:tracePt t="182219" x="1808163" y="6523038"/>
          <p14:tracePt t="182238" x="1920875" y="6523038"/>
          <p14:tracePt t="182279" x="2006600" y="6523038"/>
          <p14:tracePt t="182280" x="2065338" y="6523038"/>
          <p14:tracePt t="182297" x="2092325" y="6523038"/>
          <p14:tracePt t="182297" x="2143125" y="6523038"/>
          <p14:tracePt t="182318" x="2168525" y="6523038"/>
          <p14:tracePt t="182338" x="2246313" y="6523038"/>
          <p14:tracePt t="182357" x="2306638" y="6532563"/>
          <p14:tracePt t="182378" x="2357438" y="6532563"/>
          <p14:tracePt t="182398" x="2443163" y="6550025"/>
          <p14:tracePt t="182417" x="2511425" y="6550025"/>
          <p14:tracePt t="182437" x="2528888" y="6550025"/>
          <p14:tracePt t="182458" x="2665413" y="6557963"/>
          <p14:tracePt t="182477" x="2743200" y="6565900"/>
          <p14:tracePt t="182497" x="2751138" y="6565900"/>
          <p14:tracePt t="182517" x="2803525" y="6565900"/>
          <p14:tracePt t="182565" x="2854325" y="6565900"/>
          <p14:tracePt t="182576" x="2889250" y="6565900"/>
          <p14:tracePt t="182600" x="2949575" y="6565900"/>
          <p14:tracePt t="182600" x="3008313" y="6565900"/>
          <p14:tracePt t="182600" x="3035300" y="6565900"/>
          <p14:tracePt t="182648" x="3103563" y="6557963"/>
          <p14:tracePt t="182658" x="3163888" y="6557963"/>
          <p14:tracePt t="182683" x="3232150" y="6550025"/>
          <p14:tracePt t="182697" x="3300413" y="6550025"/>
          <p14:tracePt t="182698" x="3317875" y="6550025"/>
          <p14:tracePt t="182717" x="3378200" y="6550025"/>
          <p14:tracePt t="182737" x="3463925" y="6550025"/>
          <p14:tracePt t="182757" x="3514725" y="6550025"/>
          <p14:tracePt t="182777" x="3582988" y="6532563"/>
          <p14:tracePt t="182797" x="3678238" y="6532563"/>
          <p14:tracePt t="182817" x="3729038" y="6532563"/>
          <p14:tracePt t="182837" x="3789363" y="6532563"/>
          <p14:tracePt t="182857" x="3883025" y="6523038"/>
          <p14:tracePt t="182877" x="3943350" y="6523038"/>
          <p14:tracePt t="182897" x="4003675" y="6523038"/>
          <p14:tracePt t="182917" x="4021138" y="6523038"/>
          <p14:tracePt t="182937" x="4071938" y="6515100"/>
          <p14:tracePt t="182957" x="4114800" y="6507163"/>
          <p14:tracePt t="182977" x="4183063" y="6497638"/>
          <p14:tracePt t="182997" x="4235450" y="6489700"/>
          <p14:tracePt t="183017" x="4294188" y="6480175"/>
          <p14:tracePt t="183037" x="4337050" y="6472238"/>
          <p14:tracePt t="183057" x="4364038" y="6454775"/>
          <p14:tracePt t="183107" x="4371975" y="6446838"/>
          <p14:tracePt t="183107" x="0" y="0"/>
        </p14:tracePtLst>
        <p14:tracePtLst>
          <p14:tracePt t="183740" x="3335338" y="5940425"/>
          <p14:tracePt t="183888" x="3325813" y="5940425"/>
          <p14:tracePt t="183902" x="3317875" y="5940425"/>
          <p14:tracePt t="183913" x="3308350" y="5932488"/>
          <p14:tracePt t="183939" x="3282950" y="5922963"/>
          <p14:tracePt t="183950" x="3257550" y="5915025"/>
          <p14:tracePt t="183965" x="3240088" y="5915025"/>
          <p14:tracePt t="183971" x="3232150" y="5915025"/>
          <p14:tracePt t="184207" x="3240088" y="5915025"/>
          <p14:tracePt t="184219" x="3249613" y="5915025"/>
          <p14:tracePt t="184229" x="3275013" y="5922963"/>
          <p14:tracePt t="184254" x="3300413" y="5922963"/>
          <p14:tracePt t="184267" x="3317875" y="5932488"/>
          <p14:tracePt t="184277" x="3351213" y="5932488"/>
          <p14:tracePt t="184302" x="3378200" y="5940425"/>
          <p14:tracePt t="184307" x="3421063" y="5949950"/>
          <p14:tracePt t="184317" x="3429000" y="5949950"/>
          <p14:tracePt t="184337" x="3446463" y="5949950"/>
          <p14:tracePt t="184357" x="3522663" y="5949950"/>
          <p14:tracePt t="184377" x="3532188" y="5949950"/>
          <p14:tracePt t="184397" x="3565525" y="5949950"/>
          <p14:tracePt t="184417" x="3625850" y="5949950"/>
          <p14:tracePt t="184437" x="3635375" y="5940425"/>
          <p14:tracePt t="184457" x="3668713" y="5940425"/>
          <p14:tracePt t="184477" x="3694113" y="5940425"/>
          <p14:tracePt t="184497" x="3711575" y="5940425"/>
          <p14:tracePt t="184674" x="3703638" y="5940425"/>
          <p14:tracePt t="184684" x="3686175" y="5949950"/>
          <p14:tracePt t="184709" x="3660775" y="5957888"/>
          <p14:tracePt t="184724" x="3592513" y="5975350"/>
          <p14:tracePt t="184737" x="3575050" y="5983288"/>
          <p14:tracePt t="184757" x="3522663" y="6000750"/>
          <p14:tracePt t="184757" x="3463925" y="6018213"/>
          <p14:tracePt t="184777" x="3394075" y="6026150"/>
          <p14:tracePt t="184796" x="3351213" y="6043613"/>
          <p14:tracePt t="184839" x="3335338" y="6051550"/>
          <p14:tracePt t="184904" x="3325813" y="6051550"/>
          <p14:tracePt t="185094" x="3317875" y="6051550"/>
          <p14:tracePt t="185236" x="3317875" y="6043613"/>
          <p14:tracePt t="185275" x="3317875" y="6035675"/>
          <p14:tracePt t="185325" x="3317875" y="6026150"/>
          <p14:tracePt t="185534" x="3325813" y="6026150"/>
          <p14:tracePt t="185567" x="3335338" y="6026150"/>
          <p14:tracePt t="185604" x="3343275" y="6035675"/>
          <p14:tracePt t="185614" x="3351213" y="6035675"/>
          <p14:tracePt t="185637" x="3360738" y="6035675"/>
          <p14:tracePt t="185714" x="3368675" y="6035675"/>
          <p14:tracePt t="185747" x="3378200" y="6035675"/>
          <p14:tracePt t="185898" x="3386138" y="6035675"/>
          <p14:tracePt t="186013" x="3394075" y="6035675"/>
          <p14:tracePt t="186040" x="3403600" y="6035675"/>
          <p14:tracePt t="186090" x="3421063" y="6035675"/>
          <p14:tracePt t="186114" x="3429000" y="6035675"/>
          <p14:tracePt t="186197" x="3429000" y="6026150"/>
          <p14:tracePt t="186217" x="3436938" y="6026150"/>
          <p14:tracePt t="186323" x="3446463" y="6026150"/>
          <p14:tracePt t="186355" x="3454400" y="6018213"/>
          <p14:tracePt t="186446" x="3463925" y="6018213"/>
          <p14:tracePt t="186520" x="3471863" y="6008688"/>
          <p14:tracePt t="186546" x="3479800" y="6008688"/>
          <p14:tracePt t="186603" x="3489325" y="6008688"/>
          <p14:tracePt t="186626" x="3506788" y="6000750"/>
          <p14:tracePt t="186687" x="3514725" y="6000750"/>
          <p14:tracePt t="186794" x="3522663" y="6000750"/>
          <p14:tracePt t="186862" x="3532188" y="6000750"/>
          <p14:tracePt t="186872" x="3540125" y="5992813"/>
          <p14:tracePt t="186897" x="3549650" y="5992813"/>
          <p14:tracePt t="186907" x="3565525" y="5992813"/>
          <p14:tracePt t="186932" x="3582988" y="5992813"/>
          <p14:tracePt t="186959" x="3600450" y="5992813"/>
          <p14:tracePt t="186984" x="3608388" y="5992813"/>
          <p14:tracePt t="187050" x="3617913" y="5992813"/>
          <p14:tracePt t="187132" x="3625850" y="5992813"/>
          <p14:tracePt t="187191" x="3643313" y="5992813"/>
          <p14:tracePt t="187224" x="3660775" y="5992813"/>
          <p14:tracePt t="187250" x="3678238" y="5992813"/>
          <p14:tracePt t="187259" x="3686175" y="5992813"/>
          <p14:tracePt t="187285" x="3694113" y="5992813"/>
          <p14:tracePt t="187366" x="3703638" y="5992813"/>
          <p14:tracePt t="187494" x="3711575" y="5992813"/>
          <p14:tracePt t="187666" x="3721100" y="5992813"/>
          <p14:tracePt t="187706" x="3729038" y="5992813"/>
          <p14:tracePt t="187772" x="3736975" y="5992813"/>
          <p14:tracePt t="187821" x="3746500" y="5992813"/>
          <p14:tracePt t="187854" x="3746500" y="5983288"/>
          <p14:tracePt t="188070" x="3754438" y="5983288"/>
          <p14:tracePt t="188277" x="3754438" y="5992813"/>
          <p14:tracePt t="188302" x="3754438" y="6008688"/>
          <p14:tracePt t="188315" x="3754438" y="6018213"/>
          <p14:tracePt t="188325" x="3754438" y="6051550"/>
          <p14:tracePt t="188349" x="3754438" y="6078538"/>
          <p14:tracePt t="188362" x="3754438" y="6094413"/>
          <p14:tracePt t="188364" x="3754438" y="6129338"/>
          <p14:tracePt t="188397" x="3754438" y="6154738"/>
          <p14:tracePt t="188399" x="3754438" y="6164263"/>
          <p14:tracePt t="188415" x="3754438" y="6180138"/>
          <p14:tracePt t="188526" x="3754438" y="6189663"/>
          <p14:tracePt t="188573" x="3754438" y="6197600"/>
          <p14:tracePt t="188585" x="3754438" y="6215063"/>
          <p14:tracePt t="188595" x="3754438" y="6223000"/>
          <p14:tracePt t="188603" x="3754438" y="6240463"/>
          <p14:tracePt t="188615" x="3754438" y="6257925"/>
          <p14:tracePt t="188655" x="3754438" y="6275388"/>
          <p14:tracePt t="188692" x="3754438" y="6292850"/>
          <p14:tracePt t="188731" x="3754438" y="6300788"/>
          <p14:tracePt t="188806" x="3754438" y="6308725"/>
          <p14:tracePt t="188816" x="3754438" y="6318250"/>
          <p14:tracePt t="188847" x="3754438" y="6343650"/>
          <p14:tracePt t="188857" x="3754438" y="6351588"/>
          <p14:tracePt t="188882" x="3754438" y="6361113"/>
          <p14:tracePt t="188895" x="3746500" y="6378575"/>
          <p14:tracePt t="188919" x="3736975" y="6394450"/>
          <p14:tracePt t="188926" x="3736975" y="6411913"/>
          <p14:tracePt t="188935" x="3736975" y="6421438"/>
          <p14:tracePt t="188955" x="3736975" y="6429375"/>
          <p14:tracePt t="188976" x="3729038" y="6429375"/>
          <p14:tracePt t="189397" x="3711575" y="6429375"/>
          <p14:tracePt t="190155" x="3721100" y="6429375"/>
          <p14:tracePt t="190290" x="3729038" y="6429375"/>
          <p14:tracePt t="190389" x="3729038" y="6421438"/>
          <p14:tracePt t="190638" x="3736975" y="6421438"/>
          <p14:tracePt t="191028" x="3736975" y="6411913"/>
          <p14:tracePt t="191077" x="3746500" y="6411913"/>
          <p14:tracePt t="191096" x="3754438" y="6411913"/>
          <p14:tracePt t="191161" x="3763963" y="6411913"/>
          <p14:tracePt t="191210" x="3771900" y="6411913"/>
          <p14:tracePt t="191235" x="3779838" y="6403975"/>
          <p14:tracePt t="191269" x="3806825" y="6394450"/>
          <p14:tracePt t="191295" x="3822700" y="6394450"/>
          <p14:tracePt t="191319" x="3849688" y="6394450"/>
          <p14:tracePt t="191344" x="3857625" y="6394450"/>
          <p14:tracePt t="191354" x="3875088" y="6394450"/>
          <p14:tracePt t="191402" x="3900488" y="6394450"/>
          <p14:tracePt t="191438" x="3908425" y="6394450"/>
          <p14:tracePt t="191461" x="3925888" y="6394450"/>
          <p14:tracePt t="191476" x="3935413" y="6394450"/>
          <p14:tracePt t="191491" x="3943350" y="6394450"/>
          <p14:tracePt t="191520" x="3978275" y="6394450"/>
          <p14:tracePt t="191535" x="3986213" y="6394450"/>
          <p14:tracePt t="191535" x="3994150" y="6394450"/>
          <p14:tracePt t="191554" x="4021138" y="6394450"/>
          <p14:tracePt t="191615" x="4029075" y="6394450"/>
          <p14:tracePt t="191678" x="4037013" y="6394450"/>
          <p14:tracePt t="191705" x="4037013" y="6403975"/>
          <p14:tracePt t="191903" x="4021138" y="6403975"/>
          <p14:tracePt t="191908" x="3986213" y="6411913"/>
          <p14:tracePt t="191940" x="3968750" y="6411913"/>
          <p14:tracePt t="191953" x="3943350" y="6411913"/>
          <p14:tracePt t="191958" x="3917950" y="6411913"/>
          <p14:tracePt t="191974" x="3892550" y="6411913"/>
          <p14:tracePt t="192063" x="3892550" y="6403975"/>
          <p14:tracePt t="192074" x="3900488" y="6386513"/>
          <p14:tracePt t="192088" x="3908425" y="6361113"/>
          <p14:tracePt t="192114" x="3925888" y="6343650"/>
          <p14:tracePt t="192126" x="3925888" y="6326188"/>
          <p14:tracePt t="192138" x="3935413" y="6308725"/>
          <p14:tracePt t="192160" x="3951288" y="6283325"/>
          <p14:tracePt t="192187" x="3960813" y="6265863"/>
          <p14:tracePt t="192199" x="3960813" y="6257925"/>
          <p14:tracePt t="192214" x="3960813" y="6240463"/>
          <p14:tracePt t="192245" x="3960813" y="6232525"/>
          <p14:tracePt t="192270" x="3951288" y="6232525"/>
          <p14:tracePt t="192283" x="3943350" y="6223000"/>
          <p14:tracePt t="192294" x="3900488" y="6207125"/>
          <p14:tracePt t="192319" x="3857625" y="6189663"/>
          <p14:tracePt t="192324" x="3822700" y="6189663"/>
          <p14:tracePt t="192334" x="3763963" y="6180138"/>
          <p14:tracePt t="192354" x="3703638" y="6154738"/>
          <p14:tracePt t="192374" x="3617913" y="6129338"/>
          <p14:tracePt t="192394" x="3549650" y="6094413"/>
          <p14:tracePt t="192414" x="3497263" y="6069013"/>
          <p14:tracePt t="192434" x="3436938" y="6035675"/>
          <p14:tracePt t="192475" x="3411538" y="6026150"/>
          <p14:tracePt t="192476" x="3386138" y="6000750"/>
          <p14:tracePt t="192494" x="3368675" y="6000750"/>
          <p14:tracePt t="192514" x="3360738" y="5992813"/>
          <p14:tracePt t="192534" x="3351213" y="5992813"/>
          <p14:tracePt t="192574" x="3343275" y="5983288"/>
          <p14:tracePt t="192575" x="3335338" y="5975350"/>
          <p14:tracePt t="192594" x="3308350" y="5975350"/>
          <p14:tracePt t="192635" x="3300413" y="5975350"/>
          <p14:tracePt t="192700" x="3300413" y="5965825"/>
          <p14:tracePt t="192733" x="3317875" y="5965825"/>
          <p14:tracePt t="192762" x="3343275" y="5965825"/>
          <p14:tracePt t="192774" x="3368675" y="5965825"/>
          <p14:tracePt t="192780" x="3378200" y="5965825"/>
          <p14:tracePt t="192794" x="3436938" y="5965825"/>
          <p14:tracePt t="192837" x="3471863" y="5957888"/>
          <p14:tracePt t="192853" x="3532188" y="5957888"/>
          <p14:tracePt t="192854" x="3592513" y="5957888"/>
          <p14:tracePt t="192895" x="3678238" y="5949950"/>
          <p14:tracePt t="192895" x="3694113" y="5949950"/>
          <p14:tracePt t="192913" x="3736975" y="5940425"/>
          <p14:tracePt t="192934" x="3814763" y="5932488"/>
          <p14:tracePt t="192977" x="3849688" y="5932488"/>
          <p14:tracePt t="192993" x="3908425" y="5932488"/>
          <p14:tracePt t="192994" x="3968750" y="5932488"/>
          <p14:tracePt t="193013" x="4003675" y="5932488"/>
          <p14:tracePt t="193034" x="4089400" y="5932488"/>
          <p14:tracePt t="193075" x="4132263" y="5932488"/>
          <p14:tracePt t="193075" x="4140200" y="5932488"/>
          <p14:tracePt t="193095" x="4149725" y="5932488"/>
          <p14:tracePt t="193228" x="4122738" y="5940425"/>
          <p14:tracePt t="193253" x="4064000" y="5940425"/>
          <p14:tracePt t="193265" x="3994150" y="5949950"/>
          <p14:tracePt t="193274" x="3943350" y="5957888"/>
          <p14:tracePt t="193294" x="3865563" y="5957888"/>
          <p14:tracePt t="193295" x="3806825" y="5957888"/>
          <p14:tracePt t="193315" x="3736975" y="5957888"/>
          <p14:tracePt t="193334" x="3660775" y="5957888"/>
          <p14:tracePt t="193376" x="3643313" y="5957888"/>
          <p14:tracePt t="193547" x="3651250" y="5957888"/>
          <p14:tracePt t="193576" x="3660775" y="5949950"/>
          <p14:tracePt t="193591" x="3660775" y="5932488"/>
          <p14:tracePt t="193602" x="3660775" y="5889625"/>
          <p14:tracePt t="193630" x="3643313" y="5803900"/>
          <p14:tracePt t="193630" x="3592513" y="5649913"/>
          <p14:tracePt t="193658" x="3557588" y="5564188"/>
          <p14:tracePt t="193669" x="3506788" y="5408613"/>
          <p14:tracePt t="193694" x="3471863" y="5332413"/>
          <p14:tracePt t="193704" x="3429000" y="5272088"/>
          <p14:tracePt t="193727" x="3394075" y="5211763"/>
          <p14:tracePt t="193752" x="3368675" y="5151438"/>
          <p14:tracePt t="193765" x="3360738" y="5143500"/>
          <p14:tracePt t="193765" x="3343275" y="5118100"/>
          <p14:tracePt t="193800" x="3325813" y="5092700"/>
          <p14:tracePt t="193800" x="3292475" y="5049838"/>
          <p14:tracePt t="193825" x="3275013" y="5040313"/>
          <p14:tracePt t="193836" x="3257550" y="5022850"/>
          <p14:tracePt t="193861" x="3214688" y="4989513"/>
          <p14:tracePt t="193871" x="3189288" y="4972050"/>
          <p14:tracePt t="193875" x="3146425" y="4937125"/>
          <p14:tracePt t="193917" x="3111500" y="4911725"/>
          <p14:tracePt t="193951" x="3060700" y="4886325"/>
          <p14:tracePt t="193961" x="3043238" y="4886325"/>
          <p14:tracePt t="193986" x="2992438" y="4878388"/>
          <p14:tracePt t="193998" x="2932113" y="4868863"/>
          <p14:tracePt t="194008" x="2906713" y="4868863"/>
          <p14:tracePt t="194014" x="2863850" y="4860925"/>
          <p14:tracePt t="194034" x="2846388" y="4860925"/>
          <p14:tracePt t="194054" x="2828925" y="4860925"/>
          <p14:tracePt t="194074" x="2794000" y="4860925"/>
          <p14:tracePt t="194094" x="2751138" y="4860925"/>
          <p14:tracePt t="194114" x="2735263" y="4860925"/>
          <p14:tracePt t="194279" x="2743200" y="4868863"/>
          <p14:tracePt t="194299" x="2768600" y="4868863"/>
          <p14:tracePt t="194318" x="2778125" y="4878388"/>
          <p14:tracePt t="194334" x="2803525" y="4886325"/>
          <p14:tracePt t="194338" x="2846388" y="4903788"/>
          <p14:tracePt t="194354" x="2863850" y="4903788"/>
          <p14:tracePt t="194374" x="2906713" y="4911725"/>
          <p14:tracePt t="194394" x="2932113" y="4911725"/>
          <p14:tracePt t="194415" x="2974975" y="4921250"/>
          <p14:tracePt t="194458" x="2982913" y="4921250"/>
          <p14:tracePt t="194531" x="2992438" y="4921250"/>
          <p14:tracePt t="194549" x="3000375" y="4921250"/>
          <p14:tracePt t="194559" x="3008313" y="4921250"/>
          <p14:tracePt t="194597" x="3025775" y="4921250"/>
          <p14:tracePt t="194609" x="3043238" y="4921250"/>
          <p14:tracePt t="194621" x="3078163" y="4921250"/>
          <p14:tracePt t="194644" x="3103563" y="4921250"/>
          <p14:tracePt t="194661" x="3111500" y="4921250"/>
          <p14:tracePt t="194668" x="3121025" y="4921250"/>
          <p14:tracePt t="194674" x="3128963" y="4921250"/>
          <p14:tracePt t="194853" x="3111500" y="4921250"/>
          <p14:tracePt t="194861" x="3094038" y="4929188"/>
          <p14:tracePt t="194875" x="3068638" y="4929188"/>
          <p14:tracePt t="194900" x="3017838" y="4937125"/>
          <p14:tracePt t="194900" x="2940050" y="4946650"/>
          <p14:tracePt t="194914" x="2922588" y="4946650"/>
          <p14:tracePt t="194934" x="2879725" y="4954588"/>
          <p14:tracePt t="194954" x="2828925" y="4964113"/>
          <p14:tracePt t="195109" x="2820988" y="4964113"/>
          <p14:tracePt t="195164" x="2794000" y="4964113"/>
          <p14:tracePt t="195189" x="2768600" y="4964113"/>
          <p14:tracePt t="195202" x="2760663" y="4964113"/>
          <p14:tracePt t="195322" x="2778125" y="4964113"/>
          <p14:tracePt t="195347" x="2803525" y="4964113"/>
          <p14:tracePt t="195356" x="2828925" y="4964113"/>
          <p14:tracePt t="195361" x="2846388" y="4964113"/>
          <p14:tracePt t="195373" x="2889250" y="4964113"/>
          <p14:tracePt t="195394" x="2940050" y="4964113"/>
          <p14:tracePt t="195413" x="2992438" y="4964113"/>
          <p14:tracePt t="195434" x="3051175" y="4964113"/>
          <p14:tracePt t="195454" x="3068638" y="4964113"/>
          <p14:tracePt t="195474" x="3111500" y="4964113"/>
          <p14:tracePt t="195474" x="3146425" y="4964113"/>
          <p14:tracePt t="195522" x="3171825" y="4964113"/>
          <p14:tracePt t="195706" x="3154363" y="4964113"/>
          <p14:tracePt t="195719" x="3146425" y="4964113"/>
          <p14:tracePt t="195724" x="3111500" y="4964113"/>
          <p14:tracePt t="195758" x="3086100" y="4964113"/>
          <p14:tracePt t="195773" x="3060700" y="4964113"/>
          <p14:tracePt t="195776" x="3008313" y="4954588"/>
          <p14:tracePt t="195793" x="2982913" y="4954588"/>
          <p14:tracePt t="195813" x="2922588" y="4954588"/>
          <p14:tracePt t="195834" x="2863850" y="4954588"/>
          <p14:tracePt t="195853" x="2778125" y="4954588"/>
          <p14:tracePt t="195873" x="2649538" y="4954588"/>
          <p14:tracePt t="195894" x="2563813" y="4954588"/>
          <p14:tracePt t="195913" x="2520950" y="4954588"/>
          <p14:tracePt t="195934" x="2443163" y="4954588"/>
          <p14:tracePt t="195954" x="2425700" y="4954588"/>
          <p14:tracePt t="196101" x="2443163" y="4954588"/>
          <p14:tracePt t="196113" x="2460625" y="4954588"/>
          <p14:tracePt t="196126" x="2468563" y="4954588"/>
          <p14:tracePt t="196136" x="2493963" y="4954588"/>
          <p14:tracePt t="196162" x="2528888" y="4946650"/>
          <p14:tracePt t="196174" x="2546350" y="4946650"/>
          <p14:tracePt t="196174" x="2563813" y="4937125"/>
          <p14:tracePt t="196211" x="2606675" y="4937125"/>
          <p14:tracePt t="196223" x="2665413" y="4937125"/>
          <p14:tracePt t="196236" x="2682875" y="4937125"/>
          <p14:tracePt t="196254" x="2743200" y="4937125"/>
          <p14:tracePt t="196254" x="2778125" y="4937125"/>
          <p14:tracePt t="196273" x="2836863" y="4937125"/>
          <p14:tracePt t="196293" x="2871788" y="4937125"/>
          <p14:tracePt t="196313" x="2879725" y="4937125"/>
          <p14:tracePt t="196333" x="2889250" y="4937125"/>
          <p14:tracePt t="196549" x="2879725" y="4937125"/>
          <p14:tracePt t="196574" x="2836863" y="4937125"/>
          <p14:tracePt t="196587" x="2786063" y="4937125"/>
          <p14:tracePt t="196599" x="2751138" y="4937125"/>
          <p14:tracePt t="196613" x="2700338" y="4937125"/>
          <p14:tracePt t="196635" x="2640013" y="4937125"/>
          <p14:tracePt t="196717" x="2649538" y="4937125"/>
          <p14:tracePt t="196744" x="2674938" y="4937125"/>
          <p14:tracePt t="196757" x="2692400" y="4937125"/>
          <p14:tracePt t="196773" x="2708275" y="4937125"/>
          <p14:tracePt t="196780" x="2743200" y="4937125"/>
          <p14:tracePt t="196793" x="2768600" y="4929188"/>
          <p14:tracePt t="196813" x="2803525" y="4929188"/>
          <p14:tracePt t="196946" x="2786063" y="4929188"/>
          <p14:tracePt t="196956" x="2768600" y="4929188"/>
          <p14:tracePt t="19705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Series and LTI </a:t>
            </a:r>
            <a:r>
              <a:rPr lang="en-US" dirty="0" smtClean="0"/>
              <a:t>Systems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 smtClean="0"/>
                  <a:t>Consider now a FS representation of a periodic signals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b/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b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</m:e>
                    </m:nary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𝑗𝑘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Due to superposition (LTI system)</a:t>
                </a:r>
              </a:p>
              <a:p>
                <a:pPr lvl="1"/>
                <a:r>
                  <a:rPr lang="en-US" dirty="0" smtClean="0"/>
                  <a:t>Each harmonic in results in harmonic out with eigenvalue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periodic with same fundamental frequency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- fundamental period</a:t>
                </a:r>
              </a:p>
              <a:p>
                <a:r>
                  <a:rPr lang="en-US" dirty="0" smtClean="0"/>
                  <a:t>FS coefficients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𝐻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𝑗𝑘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 is the FS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 multiplied/affected by frequency response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t="-2616" b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3206A-FBB9-4450-8F39-503C7498F04B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49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814"/>
    </mc:Choice>
    <mc:Fallback>
      <p:transition spd="slow" advTm="16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37" x="2614613" y="2357438"/>
          <p14:tracePt t="11293" x="2606675" y="2349500"/>
          <p14:tracePt t="11326" x="2606675" y="2339975"/>
          <p14:tracePt t="11351" x="2597150" y="2339975"/>
          <p14:tracePt t="11386" x="2589213" y="2339975"/>
          <p14:tracePt t="11413" x="2579688" y="2332038"/>
          <p14:tracePt t="11423" x="2563813" y="2332038"/>
          <p14:tracePt t="11459" x="2546350" y="2322513"/>
          <p14:tracePt t="11484" x="2536825" y="2314575"/>
          <p14:tracePt t="11566" x="2528888" y="2314575"/>
          <p14:tracePt t="11608" x="2520950" y="2314575"/>
          <p14:tracePt t="11673" x="2511425" y="2314575"/>
          <p14:tracePt t="11699" x="2503488" y="2314575"/>
          <p14:tracePt t="11748" x="2478088" y="2314575"/>
          <p14:tracePt t="11776" x="2468563" y="2314575"/>
          <p14:tracePt t="11786" x="2460625" y="2314575"/>
          <p14:tracePt t="11813" x="2451100" y="2314575"/>
          <p14:tracePt t="11825" x="2443163" y="2314575"/>
          <p14:tracePt t="11848" x="2435225" y="2314575"/>
          <p14:tracePt t="11906" x="2425700" y="2314575"/>
          <p14:tracePt t="12063" x="2417763" y="2314575"/>
          <p14:tracePt t="12339" x="2408238" y="2314575"/>
          <p14:tracePt t="12351" x="2400300" y="2322513"/>
          <p14:tracePt t="12379" x="2357438" y="2339975"/>
          <p14:tracePt t="12394" x="2289175" y="2357438"/>
          <p14:tracePt t="12409" x="2271713" y="2357438"/>
          <p14:tracePt t="12410" x="2203450" y="2365375"/>
          <p14:tracePt t="12429" x="2135188" y="2365375"/>
          <p14:tracePt t="12449" x="2014538" y="2365375"/>
          <p14:tracePt t="12469" x="1920875" y="2365375"/>
          <p14:tracePt t="12489" x="1868488" y="2365375"/>
          <p14:tracePt t="12509" x="1792288" y="2365375"/>
          <p14:tracePt t="12529" x="1739900" y="2365375"/>
          <p14:tracePt t="12549" x="1714500" y="2365375"/>
          <p14:tracePt t="12569" x="1636713" y="2365375"/>
          <p14:tracePt t="12610" x="1593850" y="2365375"/>
          <p14:tracePt t="12610" x="1535113" y="2365375"/>
          <p14:tracePt t="12630" x="1474788" y="2365375"/>
          <p14:tracePt t="12650" x="1414463" y="2365375"/>
          <p14:tracePt t="12670" x="1328738" y="2365375"/>
          <p14:tracePt t="12690" x="1311275" y="2365375"/>
          <p14:tracePt t="12690" x="1285875" y="2365375"/>
          <p14:tracePt t="12736" x="1225550" y="2365375"/>
          <p14:tracePt t="12747" x="1192213" y="2365375"/>
          <p14:tracePt t="12773" x="1131888" y="2365375"/>
          <p14:tracePt t="12790" x="1071563" y="2357438"/>
          <p14:tracePt t="12813" x="1036638" y="2357438"/>
          <p14:tracePt t="12814" x="1020763" y="2357438"/>
          <p14:tracePt t="12830" x="993775" y="2357438"/>
          <p14:tracePt t="12850" x="968375" y="2357438"/>
          <p14:tracePt t="12870" x="950913" y="2357438"/>
          <p14:tracePt t="12917" x="935038" y="2349500"/>
          <p14:tracePt t="12996" x="950913" y="2349500"/>
          <p14:tracePt t="13010" x="977900" y="2339975"/>
          <p14:tracePt t="13036" x="1003300" y="2332038"/>
          <p14:tracePt t="13052" x="1071563" y="2322513"/>
          <p14:tracePt t="13070" x="1096963" y="2322513"/>
          <p14:tracePt t="13071" x="1174750" y="2314575"/>
          <p14:tracePt t="13089" x="1268413" y="2314575"/>
          <p14:tracePt t="13110" x="1431925" y="2306638"/>
          <p14:tracePt t="13130" x="1543050" y="2297113"/>
          <p14:tracePt t="13149" x="1646238" y="2289175"/>
          <p14:tracePt t="13170" x="1782763" y="2289175"/>
          <p14:tracePt t="13210" x="1893888" y="2279650"/>
          <p14:tracePt t="13210" x="1911350" y="2279650"/>
          <p14:tracePt t="13230" x="1979613" y="2271713"/>
          <p14:tracePt t="13250" x="2032000" y="2271713"/>
          <p14:tracePt t="13270" x="2082800" y="2271713"/>
          <p14:tracePt t="13290" x="2117725" y="2263775"/>
          <p14:tracePt t="13310" x="2151063" y="2263775"/>
          <p14:tracePt t="13330" x="2228850" y="2263775"/>
          <p14:tracePt t="13350" x="2279650" y="2263775"/>
          <p14:tracePt t="13370" x="2339975" y="2263775"/>
          <p14:tracePt t="13390" x="2408238" y="2263775"/>
          <p14:tracePt t="13410" x="2435225" y="2263775"/>
          <p14:tracePt t="13430" x="2443163" y="2263775"/>
          <p14:tracePt t="13473" x="2460625" y="2263775"/>
          <p14:tracePt t="13509" x="2468563" y="2263775"/>
          <p14:tracePt t="13549" x="2478088" y="2271713"/>
          <p14:tracePt t="13581" x="2486025" y="2271713"/>
          <p14:tracePt t="13753" x="2486025" y="2279650"/>
          <p14:tracePt t="13791" x="2478088" y="2279650"/>
          <p14:tracePt t="13826" x="2460625" y="2279650"/>
          <p14:tracePt t="13839" x="2451100" y="2279650"/>
          <p14:tracePt t="13887" x="2443163" y="2279650"/>
          <p14:tracePt t="13946" x="2435225" y="2289175"/>
          <p14:tracePt t="14303" x="2443163" y="2289175"/>
          <p14:tracePt t="14377" x="2460625" y="2289175"/>
          <p14:tracePt t="14391" x="2478088" y="2289175"/>
          <p14:tracePt t="14402" x="2503488" y="2297113"/>
          <p14:tracePt t="14428" x="2536825" y="2297113"/>
          <p14:tracePt t="14441" x="2546350" y="2297113"/>
          <p14:tracePt t="14455" x="2571750" y="2297113"/>
          <p14:tracePt t="14470" x="2597150" y="2306638"/>
          <p14:tracePt t="14476" x="2614613" y="2306638"/>
          <p14:tracePt t="14489" x="2649538" y="2306638"/>
          <p14:tracePt t="14509" x="2735263" y="2306638"/>
          <p14:tracePt t="14555" x="2760663" y="2314575"/>
          <p14:tracePt t="14565" x="2778125" y="2314575"/>
          <p14:tracePt t="14576" x="2811463" y="2314575"/>
          <p14:tracePt t="14614" x="2854325" y="2314575"/>
          <p14:tracePt t="14614" x="2879725" y="2314575"/>
          <p14:tracePt t="14629" x="2897188" y="2314575"/>
          <p14:tracePt t="14650" x="2932113" y="2314575"/>
          <p14:tracePt t="14669" x="2974975" y="2306638"/>
          <p14:tracePt t="14689" x="3017838" y="2306638"/>
          <p14:tracePt t="14709" x="3078163" y="2306638"/>
          <p14:tracePt t="14729" x="3154363" y="2306638"/>
          <p14:tracePt t="14771" x="3197225" y="2306638"/>
          <p14:tracePt t="14771" x="3257550" y="2306638"/>
          <p14:tracePt t="14789" x="3308350" y="2314575"/>
          <p14:tracePt t="14833" x="3368675" y="2314575"/>
          <p14:tracePt t="14838" x="3386138" y="2314575"/>
          <p14:tracePt t="14849" x="3436938" y="2314575"/>
          <p14:tracePt t="14869" x="3489325" y="2322513"/>
          <p14:tracePt t="14889" x="3549650" y="2322513"/>
          <p14:tracePt t="14909" x="3582988" y="2322513"/>
          <p14:tracePt t="14929" x="3592513" y="2322513"/>
          <p14:tracePt t="15095" x="3582988" y="2322513"/>
          <p14:tracePt t="15120" x="3557588" y="2322513"/>
          <p14:tracePt t="15136" x="3522663" y="2322513"/>
          <p14:tracePt t="15139" x="3506788" y="2322513"/>
          <p14:tracePt t="15149" x="3436938" y="2332038"/>
          <p14:tracePt t="15169" x="3394075" y="2332038"/>
          <p14:tracePt t="15189" x="3300413" y="2339975"/>
          <p14:tracePt t="15209" x="3257550" y="2339975"/>
          <p14:tracePt t="15229" x="3222625" y="2339975"/>
          <p14:tracePt t="15249" x="3136900" y="2349500"/>
          <p14:tracePt t="15294" x="3094038" y="2349500"/>
          <p14:tracePt t="15302" x="3035300" y="2349500"/>
          <p14:tracePt t="15309" x="3008313" y="2349500"/>
          <p14:tracePt t="15329" x="2992438" y="2349500"/>
          <p14:tracePt t="15349" x="2965450" y="2349500"/>
          <p14:tracePt t="15369" x="2957513" y="2349500"/>
          <p14:tracePt t="15389" x="2940050" y="2349500"/>
          <p14:tracePt t="15431" x="2932113" y="2349500"/>
          <p14:tracePt t="15436" x="2922588" y="2349500"/>
          <p14:tracePt t="15449" x="2906713" y="2349500"/>
          <p14:tracePt t="15469" x="2897188" y="2349500"/>
          <p14:tracePt t="15489" x="2820988" y="2349500"/>
          <p14:tracePt t="15510" x="2811463" y="2349500"/>
          <p14:tracePt t="15529" x="2778125" y="2339975"/>
          <p14:tracePt t="15549" x="2735263" y="2332038"/>
          <p14:tracePt t="15569" x="2717800" y="2332038"/>
          <p14:tracePt t="15617" x="2708275" y="2332038"/>
          <p14:tracePt t="15706" x="2700338" y="2332038"/>
          <p14:tracePt t="15729" x="2692400" y="2332038"/>
          <p14:tracePt t="15754" x="2692400" y="2322513"/>
          <p14:tracePt t="15942" x="2700338" y="2322513"/>
          <p14:tracePt t="15988" x="2708275" y="2322513"/>
          <p14:tracePt t="16033" x="2725738" y="2322513"/>
          <p14:tracePt t="16080" x="2743200" y="2322513"/>
          <p14:tracePt t="16104" x="2751138" y="2322513"/>
          <p14:tracePt t="16118" x="2768600" y="2322513"/>
          <p14:tracePt t="16118" x="2778125" y="2322513"/>
          <p14:tracePt t="16155" x="2803525" y="2322513"/>
          <p14:tracePt t="16165" x="2820988" y="2322513"/>
          <p14:tracePt t="16179" x="2846388" y="2322513"/>
          <p14:tracePt t="16211" x="2854325" y="2322513"/>
          <p14:tracePt t="16244" x="2863850" y="2322513"/>
          <p14:tracePt t="16443" x="2863850" y="2314575"/>
          <p14:tracePt t="16469" x="2854325" y="2314575"/>
          <p14:tracePt t="16483" x="2846388" y="2314575"/>
          <p14:tracePt t="16496" x="2836863" y="2314575"/>
          <p14:tracePt t="16519" x="2811463" y="2314575"/>
          <p14:tracePt t="16529" x="2803525" y="2314575"/>
          <p14:tracePt t="16530" x="2794000" y="2306638"/>
          <p14:tracePt t="16587" x="2786063" y="2306638"/>
          <p14:tracePt t="16620" x="2778125" y="2306638"/>
          <p14:tracePt t="16650" x="2768600" y="2306638"/>
          <p14:tracePt t="17072" x="2760663" y="2306638"/>
          <p14:tracePt t="17189" x="2760663" y="2297113"/>
          <p14:tracePt t="17214" x="2786063" y="2297113"/>
          <p14:tracePt t="17241" x="2820988" y="2297113"/>
          <p14:tracePt t="17251" x="2854325" y="2297113"/>
          <p14:tracePt t="17278" x="2889250" y="2297113"/>
          <p14:tracePt t="17290" x="2949575" y="2297113"/>
          <p14:tracePt t="17308" x="2965450" y="2297113"/>
          <p14:tracePt t="17308" x="3000375" y="2297113"/>
          <p14:tracePt t="17346" x="3078163" y="2297113"/>
          <p14:tracePt t="17491" x="3086100" y="2297113"/>
          <p14:tracePt t="17516" x="3121025" y="2297113"/>
          <p14:tracePt t="17541" x="3146425" y="2297113"/>
          <p14:tracePt t="17548" x="3189288" y="2297113"/>
          <p14:tracePt t="17556" x="3206750" y="2297113"/>
          <p14:tracePt t="17568" x="3265488" y="2289175"/>
          <p14:tracePt t="17588" x="3317875" y="2279650"/>
          <p14:tracePt t="17608" x="3335338" y="2279650"/>
          <p14:tracePt t="17834" x="3317875" y="2279650"/>
          <p14:tracePt t="17892" x="3292475" y="2289175"/>
          <p14:tracePt t="17905" x="3265488" y="2289175"/>
          <p14:tracePt t="17918" x="3257550" y="2289175"/>
          <p14:tracePt t="17935" x="3222625" y="2297113"/>
          <p14:tracePt t="17953" x="3189288" y="2297113"/>
          <p14:tracePt t="17968" x="3171825" y="2306638"/>
          <p14:tracePt t="17973" x="3128963" y="2306638"/>
          <p14:tracePt t="17988" x="3111500" y="2306638"/>
          <p14:tracePt t="18008" x="3035300" y="2314575"/>
          <p14:tracePt t="18028" x="3008313" y="2314575"/>
          <p14:tracePt t="18048" x="2992438" y="2314575"/>
          <p14:tracePt t="18068" x="2957513" y="2322513"/>
          <p14:tracePt t="18088" x="2949575" y="2322513"/>
          <p14:tracePt t="18108" x="2932113" y="2322513"/>
          <p14:tracePt t="18152" x="2922588" y="2322513"/>
          <p14:tracePt t="18190" x="2914650" y="2322513"/>
          <p14:tracePt t="18202" x="2906713" y="2332038"/>
          <p14:tracePt t="18215" x="2897188" y="2332038"/>
          <p14:tracePt t="18215" x="2889250" y="2332038"/>
          <p14:tracePt t="18253" x="2871788" y="2332038"/>
          <p14:tracePt t="18265" x="2863850" y="2332038"/>
          <p14:tracePt t="18272" x="2846388" y="2332038"/>
          <p14:tracePt t="18288" x="2836863" y="2332038"/>
          <p14:tracePt t="18308" x="2828925" y="2332038"/>
          <p14:tracePt t="18457" x="2820988" y="2322513"/>
          <p14:tracePt t="18507" x="2803525" y="2314575"/>
          <p14:tracePt t="18520" x="2786063" y="2314575"/>
          <p14:tracePt t="18532" x="2778125" y="2314575"/>
          <p14:tracePt t="18537" x="2760663" y="2314575"/>
          <p14:tracePt t="18549" x="2760663" y="2306638"/>
          <p14:tracePt t="18677" x="2768600" y="2306638"/>
          <p14:tracePt t="18695" x="2803525" y="2306638"/>
          <p14:tracePt t="18703" x="2828925" y="2306638"/>
          <p14:tracePt t="18709" x="2863850" y="2306638"/>
          <p14:tracePt t="18727" x="2906713" y="2306638"/>
          <p14:tracePt t="18749" x="2922588" y="2306638"/>
          <p14:tracePt t="18769" x="2965450" y="2306638"/>
          <p14:tracePt t="18787" x="2982913" y="2306638"/>
          <p14:tracePt t="18828" x="3000375" y="2306638"/>
          <p14:tracePt t="18906" x="3008313" y="2306638"/>
          <p14:tracePt t="18989" x="3025775" y="2306638"/>
          <p14:tracePt t="18989" x="3043238" y="2306638"/>
          <p14:tracePt t="19026" x="3068638" y="2306638"/>
          <p14:tracePt t="19038" x="3078163" y="2306638"/>
          <p14:tracePt t="19147" x="3051175" y="2306638"/>
          <p14:tracePt t="19157" x="3017838" y="2306638"/>
          <p14:tracePt t="19181" x="2992438" y="2306638"/>
          <p14:tracePt t="19196" x="2974975" y="2306638"/>
          <p14:tracePt t="19197" x="2932113" y="2297113"/>
          <p14:tracePt t="19208" x="2914650" y="2297113"/>
          <p14:tracePt t="19252" x="2897188" y="2289175"/>
          <p14:tracePt t="19278" x="2879725" y="2289175"/>
          <p14:tracePt t="19300" x="2871788" y="2289175"/>
          <p14:tracePt t="19313" x="2863850" y="2289175"/>
          <p14:tracePt t="19339" x="2836863" y="2289175"/>
          <p14:tracePt t="19356" x="2828925" y="2279650"/>
          <p14:tracePt t="19360" x="2803525" y="2279650"/>
          <p14:tracePt t="19369" x="2794000" y="2279650"/>
          <p14:tracePt t="19457" x="2836863" y="2279650"/>
          <p14:tracePt t="19482" x="2871788" y="2279650"/>
          <p14:tracePt t="19485" x="2879725" y="2279650"/>
          <p14:tracePt t="19506" x="2914650" y="2279650"/>
          <p14:tracePt t="19531" x="2992438" y="2271713"/>
          <p14:tracePt t="19544" x="3051175" y="2271713"/>
          <p14:tracePt t="19556" x="3068638" y="2271713"/>
          <p14:tracePt t="19568" x="3128963" y="2271713"/>
          <p14:tracePt t="19594" x="3163888" y="2271713"/>
          <p14:tracePt t="19608" x="3197225" y="2263775"/>
          <p14:tracePt t="19609" x="3206750" y="2263775"/>
          <p14:tracePt t="19653" x="3214688" y="2263775"/>
          <p14:tracePt t="19767" x="3206750" y="2254250"/>
          <p14:tracePt t="19781" x="3189288" y="2246313"/>
          <p14:tracePt t="19815" x="3136900" y="2246313"/>
          <p14:tracePt t="19827" x="3094038" y="2236788"/>
          <p14:tracePt t="19839" x="3078163" y="2236788"/>
          <p14:tracePt t="19850" x="3035300" y="2228850"/>
          <p14:tracePt t="19874" x="2982913" y="2220913"/>
          <p14:tracePt t="19900" x="2940050" y="2220913"/>
          <p14:tracePt t="19911" x="2932113" y="2220913"/>
          <p14:tracePt t="19921" x="2922588" y="2220913"/>
          <p14:tracePt t="19974" x="2932113" y="2220913"/>
          <p14:tracePt t="19998" x="2940050" y="2211388"/>
          <p14:tracePt t="20039" x="2949575" y="2211388"/>
          <p14:tracePt t="20604" x="2957513" y="2211388"/>
          <p14:tracePt t="20629" x="2957513" y="2220913"/>
          <p14:tracePt t="20652" x="2965450" y="2220913"/>
          <p14:tracePt t="20678" x="2974975" y="2220913"/>
          <p14:tracePt t="20689" x="2982913" y="2228850"/>
          <p14:tracePt t="20712" x="3008313" y="2228850"/>
          <p14:tracePt t="20751" x="3025775" y="2228850"/>
          <p14:tracePt t="20901" x="3025775" y="2236788"/>
          <p14:tracePt t="20927" x="3017838" y="2236788"/>
          <p14:tracePt t="20940" x="2982913" y="2246313"/>
          <p14:tracePt t="20951" x="2974975" y="2254250"/>
          <p14:tracePt t="20976" x="2940050" y="2263775"/>
          <p14:tracePt t="20980" x="2889250" y="2271713"/>
          <p14:tracePt t="21010" x="2871788" y="2271713"/>
          <p14:tracePt t="21028" x="2863850" y="2271713"/>
          <p14:tracePt t="21187" x="2846388" y="2271713"/>
          <p14:tracePt t="21204" x="2836863" y="2279650"/>
          <p14:tracePt t="21354" x="2854325" y="2279650"/>
          <p14:tracePt t="21364" x="2871788" y="2279650"/>
          <p14:tracePt t="21738" x="2879725" y="2279650"/>
          <p14:tracePt t="22437" x="2871788" y="2279650"/>
          <p14:tracePt t="22448" x="2863850" y="2279650"/>
          <p14:tracePt t="22474" x="2820988" y="2279650"/>
          <p14:tracePt t="22487" x="2811463" y="2279650"/>
          <p14:tracePt t="22495" x="2811463" y="2271713"/>
          <p14:tracePt t="22507" x="2803525" y="2271713"/>
          <p14:tracePt t="22527" x="2794000" y="2271713"/>
          <p14:tracePt t="22577" x="2786063" y="2271713"/>
          <p14:tracePt t="22587" x="2778125" y="2271713"/>
          <p14:tracePt t="22612" x="2760663" y="2271713"/>
          <p14:tracePt t="22627" x="2735263" y="2271713"/>
          <p14:tracePt t="22629" x="2717800" y="2271713"/>
          <p14:tracePt t="22647" x="2692400" y="2271713"/>
          <p14:tracePt t="22667" x="2674938" y="2271713"/>
          <p14:tracePt t="22712" x="2665413" y="2263775"/>
          <p14:tracePt t="22735" x="2657475" y="2263775"/>
          <p14:tracePt t="22775" x="2649538" y="2263775"/>
          <p14:tracePt t="23076" x="2657475" y="2263775"/>
          <p14:tracePt t="23102" x="2665413" y="2263775"/>
          <p14:tracePt t="23112" x="2682875" y="2263775"/>
          <p14:tracePt t="23139" x="2700338" y="2263775"/>
          <p14:tracePt t="23164" x="2717800" y="2254250"/>
          <p14:tracePt t="23187" x="2735263" y="2254250"/>
          <p14:tracePt t="23211" x="2751138" y="2254250"/>
          <p14:tracePt t="23234" x="2768600" y="2254250"/>
          <p14:tracePt t="23259" x="2778125" y="2254250"/>
          <p14:tracePt t="23269" x="2794000" y="2254250"/>
          <p14:tracePt t="23295" x="2811463" y="2254250"/>
          <p14:tracePt t="23309" x="2828925" y="2246313"/>
          <p14:tracePt t="23332" x="2854325" y="2246313"/>
          <p14:tracePt t="23357" x="2889250" y="2246313"/>
          <p14:tracePt t="23369" x="2914650" y="2246313"/>
          <p14:tracePt t="23381" x="2922588" y="2246313"/>
          <p14:tracePt t="23387" x="2974975" y="2236788"/>
          <p14:tracePt t="23407" x="3008313" y="2236788"/>
          <p14:tracePt t="23427" x="3043238" y="2236788"/>
          <p14:tracePt t="23447" x="3068638" y="2236788"/>
          <p14:tracePt t="23467" x="3078163" y="2236788"/>
          <p14:tracePt t="23487" x="3103563" y="2236788"/>
          <p14:tracePt t="23507" x="3136900" y="2236788"/>
          <p14:tracePt t="23527" x="3163888" y="2236788"/>
          <p14:tracePt t="23547" x="3179763" y="2236788"/>
          <p14:tracePt t="23567" x="3214688" y="2236788"/>
          <p14:tracePt t="23587" x="3232150" y="2236788"/>
          <p14:tracePt t="23631" x="3275013" y="2236788"/>
          <p14:tracePt t="23657" x="3282950" y="2236788"/>
          <p14:tracePt t="23680" x="3292475" y="2236788"/>
          <p14:tracePt t="23879" x="3300413" y="2236788"/>
          <p14:tracePt t="24716" x="3292475" y="2236788"/>
          <p14:tracePt t="24743" x="3282950" y="2236788"/>
          <p14:tracePt t="24779" x="3275013" y="2246313"/>
          <p14:tracePt t="24834" x="3265488" y="2246313"/>
          <p14:tracePt t="24934" x="3257550" y="2246313"/>
          <p14:tracePt t="24962" x="3249613" y="2254250"/>
          <p14:tracePt t="25009" x="3240088" y="2254250"/>
          <p14:tracePt t="25067" x="3214688" y="2271713"/>
          <p14:tracePt t="25078" x="3197225" y="2279650"/>
          <p14:tracePt t="25117" x="3189288" y="2289175"/>
          <p14:tracePt t="25129" x="3179763" y="2297113"/>
          <p14:tracePt t="25146" x="3171825" y="2306638"/>
          <p14:tracePt t="25146" x="3154363" y="2306638"/>
          <p14:tracePt t="25166" x="3136900" y="2322513"/>
          <p14:tracePt t="25186" x="3121025" y="2332038"/>
          <p14:tracePt t="25206" x="3094038" y="2339975"/>
          <p14:tracePt t="25226" x="3086100" y="2339975"/>
          <p14:tracePt t="25246" x="3078163" y="2349500"/>
          <p14:tracePt t="25266" x="3060700" y="2357438"/>
          <p14:tracePt t="25286" x="3035300" y="2357438"/>
          <p14:tracePt t="25306" x="2992438" y="2374900"/>
          <p14:tracePt t="25326" x="2965450" y="2374900"/>
          <p14:tracePt t="25346" x="2949575" y="2374900"/>
          <p14:tracePt t="25366" x="2922588" y="2382838"/>
          <p14:tracePt t="25386" x="2914650" y="2382838"/>
          <p14:tracePt t="25406" x="2897188" y="2382838"/>
          <p14:tracePt t="25426" x="2879725" y="2382838"/>
          <p14:tracePt t="25447" x="2871788" y="2382838"/>
          <p14:tracePt t="25487" x="2863850" y="2382838"/>
          <p14:tracePt t="25512" x="2854325" y="2382838"/>
          <p14:tracePt t="25547" x="2846388" y="2382838"/>
          <p14:tracePt t="25596" x="2836863" y="2382838"/>
          <p14:tracePt t="25629" x="2820988" y="2382838"/>
          <p14:tracePt t="25652" x="2820988" y="2392363"/>
          <p14:tracePt t="25678" x="2811463" y="2392363"/>
          <p14:tracePt t="25759" x="2803525" y="2392363"/>
          <p14:tracePt t="25783" x="2794000" y="2392363"/>
          <p14:tracePt t="25835" x="2786063" y="2392363"/>
          <p14:tracePt t="25853" x="2786063" y="2382838"/>
          <p14:tracePt t="25886" x="2768600" y="2374900"/>
          <p14:tracePt t="25897" x="2760663" y="2357438"/>
          <p14:tracePt t="25937" x="2743200" y="2339975"/>
          <p14:tracePt t="25953" x="2743200" y="2332038"/>
          <p14:tracePt t="25958" x="2735263" y="2332038"/>
          <p14:tracePt t="25966" x="2735263" y="2322513"/>
          <p14:tracePt t="26009" x="2725738" y="2314575"/>
          <p14:tracePt t="26167" x="2725738" y="2306638"/>
          <p14:tracePt t="27393" x="2717800" y="2306638"/>
          <p14:tracePt t="27439" x="2708275" y="2306638"/>
          <p14:tracePt t="27464" x="2700338" y="2306638"/>
          <p14:tracePt t="27474" x="2692400" y="2306638"/>
          <p14:tracePt t="27534" x="2682875" y="2306638"/>
          <p14:tracePt t="28114" x="2700338" y="2306638"/>
          <p14:tracePt t="28186" x="2717800" y="2306638"/>
          <p14:tracePt t="28238" x="2725738" y="2306638"/>
          <p14:tracePt t="28261" x="2751138" y="2306638"/>
          <p14:tracePt t="28288" x="2751138" y="2297113"/>
          <p14:tracePt t="28452" x="2743200" y="2297113"/>
          <p14:tracePt t="28477" x="2725738" y="2306638"/>
          <p14:tracePt t="28492" x="2692400" y="2314575"/>
          <p14:tracePt t="28492" x="2682875" y="2314575"/>
          <p14:tracePt t="28506" x="2674938" y="2314575"/>
          <p14:tracePt t="28525" x="2665413" y="2314575"/>
          <p14:tracePt t="28570" x="2657475" y="2314575"/>
          <p14:tracePt t="28792" x="2657475" y="2306638"/>
          <p14:tracePt t="28803" x="2674938" y="2306638"/>
          <p14:tracePt t="28850" x="2692400" y="2297113"/>
          <p14:tracePt t="28861" x="2717800" y="2297113"/>
          <p14:tracePt t="28876" x="2735263" y="2297113"/>
          <p14:tracePt t="28887" x="2743200" y="2289175"/>
          <p14:tracePt t="28913" x="2768600" y="2289175"/>
          <p14:tracePt t="28926" x="2803525" y="2289175"/>
          <p14:tracePt t="28932" x="2820988" y="2279650"/>
          <p14:tracePt t="28945" x="2846388" y="2279650"/>
          <p14:tracePt t="28965" x="2854325" y="2279650"/>
          <p14:tracePt t="28985" x="2871788" y="2279650"/>
          <p14:tracePt t="29005" x="2879725" y="2279650"/>
          <p14:tracePt t="29047" x="2889250" y="2279650"/>
          <p14:tracePt t="29078" x="2889250" y="2271713"/>
          <p14:tracePt t="29111" x="2897188" y="2271713"/>
          <p14:tracePt t="29139" x="2914650" y="2263775"/>
          <p14:tracePt t="29151" x="2940050" y="2254250"/>
          <p14:tracePt t="29160" x="2949575" y="2254250"/>
          <p14:tracePt t="29187" x="2974975" y="2246313"/>
          <p14:tracePt t="29196" x="3000375" y="2236788"/>
          <p14:tracePt t="29205" x="3017838" y="2236788"/>
          <p14:tracePt t="29224" x="3068638" y="2236788"/>
          <p14:tracePt t="29245" x="3078163" y="2236788"/>
          <p14:tracePt t="29265" x="3094038" y="2228850"/>
          <p14:tracePt t="29285" x="3103563" y="2228850"/>
          <p14:tracePt t="29305" x="3111500" y="2228850"/>
          <p14:tracePt t="29421" x="3121025" y="2228850"/>
          <p14:tracePt t="29449" x="3136900" y="2228850"/>
          <p14:tracePt t="29472" x="3146425" y="2228850"/>
          <p14:tracePt t="29532" x="3154363" y="2228850"/>
          <p14:tracePt t="29723" x="3163888" y="2228850"/>
          <p14:tracePt t="30038" x="3171825" y="2228850"/>
          <p14:tracePt t="30196" x="3179763" y="2228850"/>
          <p14:tracePt t="30545" x="3189288" y="2228850"/>
          <p14:tracePt t="30603" x="3189288" y="2236788"/>
          <p14:tracePt t="32533" x="3171825" y="2246313"/>
          <p14:tracePt t="32557" x="3154363" y="2254250"/>
          <p14:tracePt t="32571" x="3121025" y="2254250"/>
          <p14:tracePt t="32584" x="3103563" y="2263775"/>
          <p14:tracePt t="32584" x="3068638" y="2271713"/>
          <p14:tracePt t="32620" x="3051175" y="2279650"/>
          <p14:tracePt t="32633" x="3043238" y="2279650"/>
          <p14:tracePt t="32633" x="3025775" y="2279650"/>
          <p14:tracePt t="33259" x="3025775" y="2289175"/>
          <p14:tracePt t="33259" x="0" y="0"/>
        </p14:tracePtLst>
        <p14:tracePtLst>
          <p14:tracePt t="36836" x="2443163" y="2735263"/>
          <p14:tracePt t="37031" x="2451100" y="2735263"/>
          <p14:tracePt t="37057" x="2460625" y="2735263"/>
          <p14:tracePt t="37068" x="2478088" y="2735263"/>
          <p14:tracePt t="37093" x="2493963" y="2725738"/>
          <p14:tracePt t="37106" x="2528888" y="2725738"/>
          <p14:tracePt t="37141" x="2554288" y="2725738"/>
          <p14:tracePt t="37153" x="2606675" y="2725738"/>
          <p14:tracePt t="37166" x="2622550" y="2725738"/>
          <p14:tracePt t="37176" x="2657475" y="2725738"/>
          <p14:tracePt t="37183" x="2717800" y="2725738"/>
          <p14:tracePt t="37202" x="2735263" y="2725738"/>
          <p14:tracePt t="37223" x="2786063" y="2725738"/>
          <p14:tracePt t="37243" x="2836863" y="2725738"/>
          <p14:tracePt t="37263" x="2940050" y="2725738"/>
          <p14:tracePt t="37283" x="3008313" y="2725738"/>
          <p14:tracePt t="37302" x="3136900" y="2725738"/>
          <p14:tracePt t="37323" x="3265488" y="2735263"/>
          <p14:tracePt t="37343" x="3360738" y="2735263"/>
          <p14:tracePt t="37363" x="3446463" y="2743200"/>
          <p14:tracePt t="37383" x="3514725" y="2751138"/>
          <p14:tracePt t="37402" x="3582988" y="2751138"/>
          <p14:tracePt t="37423" x="3643313" y="2760663"/>
          <p14:tracePt t="37443" x="3678238" y="2760663"/>
          <p14:tracePt t="37484" x="3703638" y="2760663"/>
          <p14:tracePt t="37512" x="3711575" y="2760663"/>
          <p14:tracePt t="37512" x="3736975" y="2760663"/>
          <p14:tracePt t="37547" x="3779838" y="2760663"/>
          <p14:tracePt t="37562" x="3797300" y="2760663"/>
          <p14:tracePt t="37566" x="3806825" y="2760663"/>
          <p14:tracePt t="37583" x="3840163" y="2760663"/>
          <p14:tracePt t="37602" x="3883025" y="2760663"/>
          <p14:tracePt t="37623" x="3892550" y="2760663"/>
          <p14:tracePt t="37777" x="3892550" y="2768600"/>
          <p14:tracePt t="37803" x="3883025" y="2768600"/>
          <p14:tracePt t="37852" x="3875088" y="2768600"/>
          <p14:tracePt t="37864" x="3865563" y="2768600"/>
          <p14:tracePt t="37890" x="3857625" y="2768600"/>
          <p14:tracePt t="37924" x="3840163" y="2768600"/>
          <p14:tracePt t="38012" x="3832225" y="2768600"/>
          <p14:tracePt t="38369" x="3840163" y="2760663"/>
          <p14:tracePt t="38395" x="3849688" y="2760663"/>
          <p14:tracePt t="38406" x="3857625" y="2760663"/>
          <p14:tracePt t="38428" x="3875088" y="2760663"/>
          <p14:tracePt t="38445" x="3900488" y="2760663"/>
          <p14:tracePt t="38462" x="3908425" y="2760663"/>
          <p14:tracePt t="38467" x="3943350" y="2760663"/>
          <p14:tracePt t="38482" x="3951288" y="2760663"/>
          <p14:tracePt t="38502" x="3960813" y="2760663"/>
          <p14:tracePt t="38575" x="3968750" y="2760663"/>
          <p14:tracePt t="38733" x="3978275" y="2760663"/>
          <p14:tracePt t="38765" x="3986213" y="2760663"/>
          <p14:tracePt t="38804" x="3994150" y="2760663"/>
          <p14:tracePt t="38814" x="4011613" y="2760663"/>
          <p14:tracePt t="38839" x="4029075" y="2760663"/>
          <p14:tracePt t="38852" x="4037013" y="2760663"/>
          <p14:tracePt t="38859" x="4054475" y="2760663"/>
          <p14:tracePt t="38887" x="4064000" y="2760663"/>
          <p14:tracePt t="38902" x="4079875" y="2760663"/>
          <p14:tracePt t="38902" x="4089400" y="2760663"/>
          <p14:tracePt t="38922" x="4122738" y="2760663"/>
          <p14:tracePt t="38942" x="4183063" y="2760663"/>
          <p14:tracePt t="38962" x="4200525" y="2760663"/>
          <p14:tracePt t="38982" x="4243388" y="2760663"/>
          <p14:tracePt t="39002" x="4329113" y="2760663"/>
          <p14:tracePt t="39022" x="4346575" y="2760663"/>
          <p14:tracePt t="39042" x="4379913" y="2760663"/>
          <p14:tracePt t="39062" x="4440238" y="2768600"/>
          <p14:tracePt t="39082" x="4457700" y="2768600"/>
          <p14:tracePt t="39102" x="4465638" y="2768600"/>
          <p14:tracePt t="39122" x="4475163" y="2768600"/>
          <p14:tracePt t="39142" x="4483100" y="2768600"/>
          <p14:tracePt t="39184" x="4500563" y="2768600"/>
          <p14:tracePt t="39218" x="4508500" y="2768600"/>
          <p14:tracePt t="39913" x="4500563" y="2768600"/>
          <p14:tracePt t="40210" x="4483100" y="2768600"/>
          <p14:tracePt t="40276" x="4475163" y="2768600"/>
          <p14:tracePt t="40608" x="4465638" y="2768600"/>
          <p14:tracePt t="41396" x="4457700" y="2768600"/>
          <p14:tracePt t="41419" x="4449763" y="2768600"/>
          <p14:tracePt t="41445" x="4440238" y="2768600"/>
          <p14:tracePt t="41537" x="4432300" y="2768600"/>
          <p14:tracePt t="41563" x="4422775" y="2768600"/>
          <p14:tracePt t="41576" x="4406900" y="2768600"/>
          <p14:tracePt t="41588" x="4389438" y="2768600"/>
          <p14:tracePt t="41617" x="4364038" y="2768600"/>
          <p14:tracePt t="41631" x="4329113" y="2778125"/>
          <p14:tracePt t="41646" x="4294188" y="2778125"/>
          <p14:tracePt t="41661" x="4286250" y="2778125"/>
          <p14:tracePt t="41681" x="4260850" y="2786063"/>
          <p14:tracePt t="41681" x="4208463" y="2786063"/>
          <p14:tracePt t="41701" x="4165600" y="2786063"/>
          <p14:tracePt t="41721" x="4106863" y="2786063"/>
          <p14:tracePt t="41741" x="4054475" y="2794000"/>
          <p14:tracePt t="41761" x="3960813" y="2794000"/>
          <p14:tracePt t="41781" x="3822700" y="2794000"/>
          <p14:tracePt t="41801" x="3694113" y="2803525"/>
          <p14:tracePt t="41821" x="3506788" y="2803525"/>
          <p14:tracePt t="41841" x="3360738" y="2803525"/>
          <p14:tracePt t="41861" x="3300413" y="2811463"/>
          <p14:tracePt t="41881" x="3171825" y="2811463"/>
          <p14:tracePt t="41901" x="3025775" y="2811463"/>
          <p14:tracePt t="41921" x="2992438" y="2811463"/>
          <p14:tracePt t="41941" x="2922588" y="2811463"/>
          <p14:tracePt t="41961" x="2768600" y="2811463"/>
          <p14:tracePt t="42002" x="2665413" y="2811463"/>
          <p14:tracePt t="42026" x="2563813" y="2811463"/>
          <p14:tracePt t="42041" x="2536825" y="2803525"/>
          <p14:tracePt t="42068" x="2486025" y="2803525"/>
          <p14:tracePt t="42081" x="2443163" y="2803525"/>
          <p14:tracePt t="42101" x="2392363" y="2794000"/>
          <p14:tracePt t="42101" x="2382838" y="2794000"/>
          <p14:tracePt t="42121" x="2289175" y="2786063"/>
          <p14:tracePt t="42141" x="2279650" y="2786063"/>
          <p14:tracePt t="42197" x="2263775" y="2786063"/>
          <p14:tracePt t="42220" x="2254250" y="2786063"/>
          <p14:tracePt t="42339" x="2254250" y="2778125"/>
          <p14:tracePt t="42362" x="2263775" y="2768600"/>
          <p14:tracePt t="42386" x="2271713" y="2768600"/>
          <p14:tracePt t="42399" x="2289175" y="2768600"/>
          <p14:tracePt t="42411" x="2289175" y="2760663"/>
          <p14:tracePt t="42428" x="2306638" y="2760663"/>
          <p14:tracePt t="42466" x="2314575" y="2760663"/>
          <p14:tracePt t="42545" x="2322513" y="2760663"/>
          <p14:tracePt t="42571" x="2332038" y="2760663"/>
          <p14:tracePt t="42595" x="2349500" y="2760663"/>
          <p14:tracePt t="42620" x="2357438" y="2760663"/>
          <p14:tracePt t="42634" x="2374900" y="2760663"/>
          <p14:tracePt t="42646" x="2382838" y="2760663"/>
          <p14:tracePt t="42652" x="2408238" y="2760663"/>
          <p14:tracePt t="42661" x="2443163" y="2768600"/>
          <p14:tracePt t="42739" x="2451100" y="2768600"/>
          <p14:tracePt t="42749" x="2460625" y="2768600"/>
          <p14:tracePt t="42827" x="2468563" y="2768600"/>
          <p14:tracePt t="42884" x="2478088" y="2768600"/>
          <p14:tracePt t="43365" x="2486025" y="2768600"/>
          <p14:tracePt t="45048" x="2493963" y="2768600"/>
          <p14:tracePt t="45082" x="2503488" y="2768600"/>
          <p14:tracePt t="45117" x="2511425" y="2768600"/>
          <p14:tracePt t="45223" x="2520950" y="2768600"/>
          <p14:tracePt t="45248" x="2528888" y="2768600"/>
          <p14:tracePt t="45272" x="2546350" y="2768600"/>
          <p14:tracePt t="45346" x="2554288" y="2768600"/>
          <p14:tracePt t="45415" x="2563813" y="2760663"/>
          <p14:tracePt t="45425" x="2563813" y="2751138"/>
          <p14:tracePt t="45450" x="2571750" y="2743200"/>
          <p14:tracePt t="45450" x="2579688" y="2725738"/>
          <p14:tracePt t="45487" x="2597150" y="2692400"/>
          <p14:tracePt t="45498" x="2606675" y="2665413"/>
          <p14:tracePt t="45523" x="2614613" y="2657475"/>
          <p14:tracePt t="45535" x="2614613" y="2640013"/>
          <p14:tracePt t="45604" x="2622550" y="2632075"/>
          <p14:tracePt t="45645" x="2632075" y="2632075"/>
          <p14:tracePt t="45804" x="2649538" y="2632075"/>
          <p14:tracePt t="45828" x="2657475" y="2632075"/>
          <p14:tracePt t="45870" x="2665413" y="2632075"/>
          <p14:tracePt t="45897" x="2692400" y="2640013"/>
          <p14:tracePt t="45910" x="2700338" y="2640013"/>
          <p14:tracePt t="45920" x="2708275" y="2649538"/>
          <p14:tracePt t="45945" x="2735263" y="2657475"/>
          <p14:tracePt t="45959" x="2743200" y="2657475"/>
          <p14:tracePt t="45960" x="2751138" y="2657475"/>
          <p14:tracePt t="45979" x="2768600" y="2665413"/>
          <p14:tracePt t="46000" x="2786063" y="2674938"/>
          <p14:tracePt t="46019" x="2803525" y="2682875"/>
          <p14:tracePt t="46040" x="2811463" y="2682875"/>
          <p14:tracePt t="46059" x="2846388" y="2692400"/>
          <p14:tracePt t="46101" x="2854325" y="2692400"/>
          <p14:tracePt t="46101" x="2871788" y="2700338"/>
          <p14:tracePt t="46119" x="2906713" y="2708275"/>
          <p14:tracePt t="46139" x="2932113" y="2717800"/>
          <p14:tracePt t="46181" x="2965450" y="2717800"/>
          <p14:tracePt t="46188" x="2974975" y="2717800"/>
          <p14:tracePt t="46223" x="3000375" y="2725738"/>
          <p14:tracePt t="46233" x="3017838" y="2725738"/>
          <p14:tracePt t="46239" x="3051175" y="2725738"/>
          <p14:tracePt t="46261" x="3068638" y="2725738"/>
          <p14:tracePt t="46280" x="3103563" y="2725738"/>
          <p14:tracePt t="46323" x="3128963" y="2725738"/>
          <p14:tracePt t="46339" x="3154363" y="2725738"/>
          <p14:tracePt t="46346" x="3163888" y="2725738"/>
          <p14:tracePt t="46359" x="3222625" y="2725738"/>
          <p14:tracePt t="46379" x="3257550" y="2725738"/>
          <p14:tracePt t="46399" x="3265488" y="2725738"/>
          <p14:tracePt t="46419" x="3317875" y="2725738"/>
          <p14:tracePt t="46460" x="3325813" y="2725738"/>
          <p14:tracePt t="46461" x="3360738" y="2725738"/>
          <p14:tracePt t="46479" x="3411538" y="2725738"/>
          <p14:tracePt t="46523" x="3446463" y="2725738"/>
          <p14:tracePt t="46536" x="3471863" y="2725738"/>
          <p14:tracePt t="46546" x="3489325" y="2725738"/>
          <p14:tracePt t="46559" x="3522663" y="2725738"/>
          <p14:tracePt t="46579" x="3565525" y="2725738"/>
          <p14:tracePt t="46600" x="3582988" y="2725738"/>
          <p14:tracePt t="46619" x="3608388" y="2725738"/>
          <p14:tracePt t="46639" x="3635375" y="2725738"/>
          <p14:tracePt t="46659" x="3668713" y="2725738"/>
          <p14:tracePt t="46679" x="3678238" y="2725738"/>
          <p14:tracePt t="46699" x="3694113" y="2725738"/>
          <p14:tracePt t="46719" x="3721100" y="2735263"/>
          <p14:tracePt t="46760" x="3729038" y="2735263"/>
          <p14:tracePt t="46760" x="3746500" y="2743200"/>
          <p14:tracePt t="46779" x="3771900" y="2743200"/>
          <p14:tracePt t="46823" x="3789363" y="2743200"/>
          <p14:tracePt t="46839" x="3806825" y="2743200"/>
          <p14:tracePt t="46839" x="3814763" y="2743200"/>
          <p14:tracePt t="46870" x="3832225" y="2751138"/>
          <p14:tracePt t="47021" x="3814763" y="2760663"/>
          <p14:tracePt t="47033" x="3806825" y="2760663"/>
          <p14:tracePt t="47047" x="3779838" y="2768600"/>
          <p14:tracePt t="47070" x="3736975" y="2768600"/>
          <p14:tracePt t="47078" x="3686175" y="2778125"/>
          <p14:tracePt t="47086" x="3660775" y="2786063"/>
          <p14:tracePt t="47122" x="3625850" y="2794000"/>
          <p14:tracePt t="47139" x="3575050" y="2794000"/>
          <p14:tracePt t="47144" x="3489325" y="2803525"/>
          <p14:tracePt t="47184" x="3436938" y="2811463"/>
          <p14:tracePt t="47199" x="3411538" y="2811463"/>
          <p14:tracePt t="47206" x="3343275" y="2811463"/>
          <p14:tracePt t="47219" x="3325813" y="2811463"/>
          <p14:tracePt t="47239" x="3222625" y="2820988"/>
          <p14:tracePt t="47260" x="3189288" y="2820988"/>
          <p14:tracePt t="47280" x="3171825" y="2820988"/>
          <p14:tracePt t="47299" x="3146425" y="2820988"/>
          <p14:tracePt t="47319" x="3111500" y="2820988"/>
          <p14:tracePt t="47339" x="3035300" y="2820988"/>
          <p14:tracePt t="47360" x="3008313" y="2820988"/>
          <p14:tracePt t="47380" x="2974975" y="2820988"/>
          <p14:tracePt t="47399" x="2932113" y="2820988"/>
          <p14:tracePt t="47419" x="2889250" y="2820988"/>
          <p14:tracePt t="47439" x="2871788" y="2820988"/>
          <p14:tracePt t="47768" x="2871788" y="2828925"/>
          <p14:tracePt t="47931" x="2879725" y="2828925"/>
          <p14:tracePt t="47960" x="2889250" y="2828925"/>
          <p14:tracePt t="47972" x="2897188" y="2828925"/>
          <p14:tracePt t="47996" x="2906713" y="2828925"/>
          <p14:tracePt t="48018" x="2914650" y="2828925"/>
          <p14:tracePt t="48261" x="2922588" y="2828925"/>
          <p14:tracePt t="48311" x="2932113" y="2828925"/>
          <p14:tracePt t="48344" x="2940050" y="2828925"/>
          <p14:tracePt t="48369" x="2949575" y="2820988"/>
          <p14:tracePt t="48395" x="2965450" y="2820988"/>
          <p14:tracePt t="48399" x="2982913" y="2820988"/>
          <p14:tracePt t="48444" x="2992438" y="2820988"/>
          <p14:tracePt t="48470" x="3000375" y="2820988"/>
          <p14:tracePt t="48544" x="3008313" y="2820988"/>
          <p14:tracePt t="48618" x="3017838" y="2820988"/>
          <p14:tracePt t="48659" x="3017838" y="2811463"/>
          <p14:tracePt t="48834" x="3025775" y="2811463"/>
          <p14:tracePt t="48858" x="3035300" y="2811463"/>
          <p14:tracePt t="48885" x="3043238" y="2811463"/>
          <p14:tracePt t="48924" x="3051175" y="2811463"/>
          <p14:tracePt t="48974" x="3060700" y="2811463"/>
          <p14:tracePt t="49000" x="3078163" y="2811463"/>
          <p14:tracePt t="49022" x="3094038" y="2811463"/>
          <p14:tracePt t="49046" x="3128963" y="2811463"/>
          <p14:tracePt t="49059" x="3163888" y="2811463"/>
          <p14:tracePt t="49059" x="3171825" y="2811463"/>
          <p14:tracePt t="49078" x="3232150" y="2811463"/>
          <p14:tracePt t="49098" x="3292475" y="2811463"/>
          <p14:tracePt t="49118" x="3360738" y="2811463"/>
          <p14:tracePt t="49138" x="3411538" y="2811463"/>
          <p14:tracePt t="49159" x="3489325" y="2811463"/>
          <p14:tracePt t="49179" x="3582988" y="2811463"/>
          <p14:tracePt t="49199" x="3608388" y="2803525"/>
          <p14:tracePt t="49219" x="3660775" y="2803525"/>
          <p14:tracePt t="49239" x="3729038" y="2786063"/>
          <p14:tracePt t="49259" x="3779838" y="2768600"/>
          <p14:tracePt t="49305" x="3797300" y="2768600"/>
          <p14:tracePt t="49330" x="3814763" y="2760663"/>
          <p14:tracePt t="49344" x="3832225" y="2751138"/>
          <p14:tracePt t="49367" x="3849688" y="2743200"/>
          <p14:tracePt t="49388" x="3865563" y="2743200"/>
          <p14:tracePt t="49407" x="3875088" y="2743200"/>
          <p14:tracePt t="49455" x="3892550" y="2735263"/>
          <p14:tracePt t="49468" x="3908425" y="2725738"/>
          <p14:tracePt t="49491" x="3925888" y="2725738"/>
          <p14:tracePt t="49517" x="3951288" y="2708275"/>
          <p14:tracePt t="49531" x="3960813" y="2700338"/>
          <p14:tracePt t="49541" x="3968750" y="2700338"/>
          <p14:tracePt t="49558" x="3978275" y="2700338"/>
          <p14:tracePt t="49606" x="3986213" y="2700338"/>
          <p14:tracePt t="49606" x="3986213" y="2692400"/>
          <p14:tracePt t="49695" x="3994150" y="2692400"/>
          <p14:tracePt t="49960" x="3994150" y="2682875"/>
          <p14:tracePt t="50044" x="3994150" y="2674938"/>
          <p14:tracePt t="50117" x="3994150" y="2665413"/>
          <p14:tracePt t="50465" x="3994150" y="2657475"/>
          <p14:tracePt t="50814" x="4003675" y="2657475"/>
          <p14:tracePt t="50954" x="4011613" y="2657475"/>
          <p14:tracePt t="50977" x="4021138" y="2657475"/>
          <p14:tracePt t="50991" x="4029075" y="2657475"/>
          <p14:tracePt t="51002" x="4037013" y="2657475"/>
          <p14:tracePt t="51028" x="4046538" y="2657475"/>
          <p14:tracePt t="51037" x="4064000" y="2657475"/>
          <p14:tracePt t="51057" x="4079875" y="2657475"/>
          <p14:tracePt t="51058" x="4089400" y="2657475"/>
          <p14:tracePt t="51078" x="4097338" y="2657475"/>
          <p14:tracePt t="51097" x="4140200" y="2657475"/>
          <p14:tracePt t="51118" x="4149725" y="2657475"/>
          <p14:tracePt t="51138" x="4175125" y="2657475"/>
          <p14:tracePt t="51157" x="4192588" y="2657475"/>
          <p14:tracePt t="51178" x="4208463" y="2657475"/>
          <p14:tracePt t="51197" x="4217988" y="2657475"/>
          <p14:tracePt t="51217" x="4243388" y="2657475"/>
          <p14:tracePt t="51265" x="4268788" y="2657475"/>
          <p14:tracePt t="51278" x="4294188" y="2657475"/>
          <p14:tracePt t="51299" x="4303713" y="2657475"/>
          <p14:tracePt t="51329" x="4321175" y="2657475"/>
          <p14:tracePt t="51342" x="4337050" y="2657475"/>
          <p14:tracePt t="51355" x="4364038" y="2657475"/>
          <p14:tracePt t="51355" x="4371975" y="2657475"/>
          <p14:tracePt t="51391" x="4389438" y="2657475"/>
          <p14:tracePt t="51400" x="4406900" y="2657475"/>
          <p14:tracePt t="51405" x="4414838" y="2657475"/>
          <p14:tracePt t="51452" x="4432300" y="2657475"/>
          <p14:tracePt t="51475" x="4440238" y="2657475"/>
          <p14:tracePt t="51487" x="4457700" y="2657475"/>
          <p14:tracePt t="51552" x="4465638" y="2657475"/>
          <p14:tracePt t="51684" x="4457700" y="2657475"/>
          <p14:tracePt t="51709" x="4422775" y="2657475"/>
          <p14:tracePt t="51725" x="4371975" y="2665413"/>
          <p14:tracePt t="51737" x="4346575" y="2665413"/>
          <p14:tracePt t="51737" x="4303713" y="2674938"/>
          <p14:tracePt t="51757" x="4243388" y="2674938"/>
          <p14:tracePt t="51777" x="4175125" y="2682875"/>
          <p14:tracePt t="51797" x="4140200" y="2682875"/>
          <p14:tracePt t="51839" x="4122738" y="2682875"/>
          <p14:tracePt t="51865" x="4097338" y="2682875"/>
          <p14:tracePt t="51878" x="4071938" y="2682875"/>
          <p14:tracePt t="51897" x="4054475" y="2674938"/>
          <p14:tracePt t="51898" x="4037013" y="2674938"/>
          <p14:tracePt t="51917" x="4021138" y="2674938"/>
          <p14:tracePt t="51937" x="4011613" y="2674938"/>
          <p14:tracePt t="51957" x="3986213" y="2674938"/>
          <p14:tracePt t="51977" x="3968750" y="2674938"/>
          <p14:tracePt t="52021" x="3951288" y="2674938"/>
          <p14:tracePt t="52044" x="3943350" y="2674938"/>
          <p14:tracePt t="52216" x="3943350" y="2665413"/>
          <p14:tracePt t="52238" x="3951288" y="2665413"/>
          <p14:tracePt t="52268" x="3968750" y="2665413"/>
          <p14:tracePt t="52277" x="3986213" y="2657475"/>
          <p14:tracePt t="52303" x="4003675" y="2657475"/>
          <p14:tracePt t="52317" x="4029075" y="2657475"/>
          <p14:tracePt t="52322" x="4046538" y="2657475"/>
          <p14:tracePt t="52338" x="4079875" y="2657475"/>
          <p14:tracePt t="52357" x="4175125" y="2657475"/>
          <p14:tracePt t="52377" x="4192588" y="2657475"/>
          <p14:tracePt t="52397" x="4251325" y="2657475"/>
          <p14:tracePt t="52417" x="4311650" y="2657475"/>
          <p14:tracePt t="52437" x="4354513" y="2657475"/>
          <p14:tracePt t="52457" x="4389438" y="2657475"/>
          <p14:tracePt t="52477" x="4397375" y="2657475"/>
          <p14:tracePt t="52497" x="4406900" y="2657475"/>
          <p14:tracePt t="52517" x="4422775" y="2657475"/>
          <p14:tracePt t="52537" x="4432300" y="2657475"/>
          <p14:tracePt t="52557" x="4440238" y="2657475"/>
          <p14:tracePt t="52577" x="4457700" y="2657475"/>
          <p14:tracePt t="52597" x="4475163" y="2665413"/>
          <p14:tracePt t="52617" x="4492625" y="2665413"/>
          <p14:tracePt t="52637" x="4518025" y="2665413"/>
          <p14:tracePt t="52787" x="4508500" y="2665413"/>
          <p14:tracePt t="52802" x="4500563" y="2665413"/>
          <p14:tracePt t="52812" x="4492625" y="2665413"/>
          <p14:tracePt t="52839" x="4457700" y="2665413"/>
          <p14:tracePt t="52849" x="4406900" y="2674938"/>
          <p14:tracePt t="52866" x="4354513" y="2674938"/>
          <p14:tracePt t="52877" x="4337050" y="2674938"/>
          <p14:tracePt t="52903" x="4286250" y="2674938"/>
          <p14:tracePt t="52914" x="4235450" y="2674938"/>
          <p14:tracePt t="52917" x="4208463" y="2674938"/>
          <p14:tracePt t="52937" x="4175125" y="2674938"/>
          <p14:tracePt t="52957" x="4079875" y="2674938"/>
          <p14:tracePt t="52977" x="4071938" y="2674938"/>
          <p14:tracePt t="53022" x="4054475" y="2674938"/>
          <p14:tracePt t="53043" x="4037013" y="2674938"/>
          <p14:tracePt t="53049" x="4021138" y="2674938"/>
          <p14:tracePt t="53057" x="3994150" y="2674938"/>
          <p14:tracePt t="53253" x="3994150" y="2682875"/>
          <p14:tracePt t="53303" x="3994150" y="2700338"/>
          <p14:tracePt t="53328" x="3951288" y="2743200"/>
          <p14:tracePt t="53340" x="3935413" y="2778125"/>
          <p14:tracePt t="53347" x="3875088" y="2820988"/>
          <p14:tracePt t="53357" x="3832225" y="2863850"/>
          <p14:tracePt t="53377" x="3789363" y="2914650"/>
          <p14:tracePt t="53397" x="3721100" y="2965450"/>
          <p14:tracePt t="53437" x="3678238" y="2992438"/>
          <p14:tracePt t="53437" x="3660775" y="3008313"/>
          <p14:tracePt t="53457" x="3617913" y="3035300"/>
          <p14:tracePt t="53476" x="3565525" y="3051175"/>
          <p14:tracePt t="53497" x="3549650" y="3051175"/>
          <p14:tracePt t="53517" x="3532188" y="3051175"/>
          <p14:tracePt t="53536" x="3497263" y="3051175"/>
          <p14:tracePt t="53557" x="3429000" y="3051175"/>
          <p14:tracePt t="53577" x="3411538" y="3051175"/>
          <p14:tracePt t="53597" x="3386138" y="3051175"/>
          <p14:tracePt t="53617" x="3343275" y="3051175"/>
          <p14:tracePt t="53636" x="3300413" y="3051175"/>
          <p14:tracePt t="53657" x="3282950" y="3051175"/>
          <p14:tracePt t="53677" x="3232150" y="3051175"/>
          <p14:tracePt t="53696" x="3197225" y="3051175"/>
          <p14:tracePt t="53716" x="3146425" y="3043238"/>
          <p14:tracePt t="53736" x="3094038" y="3035300"/>
          <p14:tracePt t="53757" x="3025775" y="3000375"/>
          <p14:tracePt t="53799" x="2974975" y="2974975"/>
          <p14:tracePt t="53804" x="2949575" y="2965450"/>
          <p14:tracePt t="53817" x="2922588" y="2949575"/>
          <p14:tracePt t="54046" x="2922588" y="2940050"/>
          <p14:tracePt t="54069" x="2922588" y="2932113"/>
          <p14:tracePt t="54096" x="2932113" y="2932113"/>
          <p14:tracePt t="54122" x="2932113" y="2922588"/>
          <p14:tracePt t="54229" x="2940050" y="2922588"/>
          <p14:tracePt t="54337" x="2949575" y="2922588"/>
          <p14:tracePt t="54420" x="2957513" y="2922588"/>
          <p14:tracePt t="54561" x="2965450" y="2914650"/>
          <p14:tracePt t="54627" x="2974975" y="2914650"/>
          <p14:tracePt t="54652" x="2982913" y="2914650"/>
          <p14:tracePt t="54685" x="2982913" y="2906713"/>
          <p14:tracePt t="54752" x="2992438" y="2906713"/>
          <p14:tracePt t="54789" x="3000375" y="2906713"/>
          <p14:tracePt t="54826" x="3017838" y="2897188"/>
          <p14:tracePt t="54839" x="3035300" y="2897188"/>
          <p14:tracePt t="54849" x="3043238" y="2897188"/>
          <p14:tracePt t="54888" x="3068638" y="2897188"/>
          <p14:tracePt t="54913" x="3086100" y="2897188"/>
          <p14:tracePt t="54938" x="3103563" y="2889250"/>
          <p14:tracePt t="54951" x="3136900" y="2889250"/>
          <p14:tracePt t="54951" x="3146425" y="2889250"/>
          <p14:tracePt t="54973" x="3179763" y="2889250"/>
          <p14:tracePt t="54999" x="3197225" y="2889250"/>
          <p14:tracePt t="55021" x="3222625" y="2889250"/>
          <p14:tracePt t="55045" x="3232150" y="2889250"/>
          <p14:tracePt t="55070" x="3257550" y="2879725"/>
          <p14:tracePt t="55101" x="3257550" y="2871788"/>
          <p14:tracePt t="55224" x="3265488" y="2871788"/>
          <p14:tracePt t="55413" x="3275013" y="2871788"/>
          <p14:tracePt t="55505" x="3282950" y="2871788"/>
          <p14:tracePt t="55546" x="3282950" y="2863850"/>
          <p14:tracePt t="57162" x="3282950" y="2854325"/>
          <p14:tracePt t="57267" x="3282950" y="2846388"/>
          <p14:tracePt t="57308" x="3275013" y="2846388"/>
          <p14:tracePt t="57317" x="3265488" y="2846388"/>
          <p14:tracePt t="57347" x="3265488" y="2836863"/>
          <p14:tracePt t="57395" x="3257550" y="2836863"/>
          <p14:tracePt t="57396" x="3249613" y="2828925"/>
          <p14:tracePt t="57538" x="3249613" y="2820988"/>
          <p14:tracePt t="57562" x="3257550" y="2811463"/>
          <p14:tracePt t="57576" x="3275013" y="2811463"/>
          <p14:tracePt t="57586" x="3292475" y="2803525"/>
          <p14:tracePt t="57611" x="3308350" y="2794000"/>
          <p14:tracePt t="57624" x="3335338" y="2794000"/>
          <p14:tracePt t="57624" x="3351213" y="2794000"/>
          <p14:tracePt t="57659" x="3360738" y="2794000"/>
          <p14:tracePt t="57659" x="3386138" y="2794000"/>
          <p14:tracePt t="57698" x="3394075" y="2794000"/>
          <p14:tracePt t="58705" x="3386138" y="2794000"/>
          <p14:tracePt t="58864" x="3378200" y="2794000"/>
          <p14:tracePt t="58897" x="3378200" y="2803525"/>
          <p14:tracePt t="58947" x="3368675" y="2803525"/>
          <p14:tracePt t="58958" x="3368675" y="2811463"/>
          <p14:tracePt t="58983" x="3360738" y="2811463"/>
          <p14:tracePt t="58996" x="3351213" y="2811463"/>
          <p14:tracePt t="59006" x="3351213" y="2820988"/>
          <p14:tracePt t="59188" x="0" y="0"/>
        </p14:tracePtLst>
        <p14:tracePtLst>
          <p14:tracePt t="65004" x="3711575" y="2708275"/>
          <p14:tracePt t="65050" x="3721100" y="2708275"/>
          <p14:tracePt t="65098" x="3736975" y="2708275"/>
          <p14:tracePt t="65111" x="3754438" y="2708275"/>
          <p14:tracePt t="65124" x="3763963" y="2708275"/>
          <p14:tracePt t="65136" x="3771900" y="2708275"/>
          <p14:tracePt t="65146" x="3789363" y="2700338"/>
          <p14:tracePt t="65173" x="3814763" y="2700338"/>
          <p14:tracePt t="65177" x="3849688" y="2692400"/>
          <p14:tracePt t="65195" x="3883025" y="2692400"/>
          <p14:tracePt t="65219" x="3978275" y="2682875"/>
          <p14:tracePt t="65253" x="4029075" y="2682875"/>
          <p14:tracePt t="65263" x="4046538" y="2674938"/>
          <p14:tracePt t="65273" x="4079875" y="2674938"/>
          <p14:tracePt t="65313" x="4097338" y="2674938"/>
          <p14:tracePt t="65317" x="4106863" y="2674938"/>
          <p14:tracePt t="65357" x="4140200" y="2674938"/>
          <p14:tracePt t="65373" x="4157663" y="2674938"/>
          <p14:tracePt t="65395" x="4183063" y="2674938"/>
          <p14:tracePt t="65396" x="4225925" y="2674938"/>
          <p14:tracePt t="65413" x="4268788" y="2674938"/>
          <p14:tracePt t="65457" x="4311650" y="2665413"/>
          <p14:tracePt t="65462" x="4346575" y="2665413"/>
          <p14:tracePt t="65473" x="4397375" y="2665413"/>
          <p14:tracePt t="65519" x="4440238" y="2665413"/>
          <p14:tracePt t="65524" x="4457700" y="2657475"/>
          <p14:tracePt t="65534" x="4475163" y="2657475"/>
          <p14:tracePt t="65644" x="4449763" y="2657475"/>
          <p14:tracePt t="65656" x="4389438" y="2657475"/>
          <p14:tracePt t="65673" x="4364038" y="2657475"/>
          <p14:tracePt t="65674" x="4278313" y="2657475"/>
          <p14:tracePt t="65694" x="4192588" y="2657475"/>
          <p14:tracePt t="65713" x="4003675" y="2649538"/>
          <p14:tracePt t="65733" x="3883025" y="2640013"/>
          <p14:tracePt t="65753" x="3736975" y="2622550"/>
          <p14:tracePt t="65773" x="3557588" y="2614613"/>
          <p14:tracePt t="65793" x="3446463" y="2606675"/>
          <p14:tracePt t="65813" x="3300413" y="2597150"/>
          <p14:tracePt t="65833" x="3197225" y="2597150"/>
          <p14:tracePt t="65853" x="3171825" y="2597150"/>
          <p14:tracePt t="65873" x="2914650" y="2589213"/>
          <p14:tracePt t="65893" x="2786063" y="2589213"/>
          <p14:tracePt t="65913" x="2735263" y="2589213"/>
          <p14:tracePt t="65933" x="2589213" y="2579688"/>
          <p14:tracePt t="65953" x="2382838" y="2571750"/>
          <p14:tracePt t="65973" x="2254250" y="2554288"/>
          <p14:tracePt t="65993" x="2178050" y="2546350"/>
          <p14:tracePt t="66013" x="2074863" y="2546350"/>
          <p14:tracePt t="66033" x="2022475" y="2536825"/>
          <p14:tracePt t="66053" x="1963738" y="2536825"/>
          <p14:tracePt t="66073" x="1893888" y="2528888"/>
          <p14:tracePt t="66116" x="1878013" y="2528888"/>
          <p14:tracePt t="66143" x="1851025" y="2528888"/>
          <p14:tracePt t="66143" x="1835150" y="2528888"/>
          <p14:tracePt t="66180" x="1817688" y="2528888"/>
          <p14:tracePt t="66192" x="1808163" y="2536825"/>
          <p14:tracePt t="66239" x="1808163" y="2563813"/>
          <p14:tracePt t="66269" x="1843088" y="2597150"/>
          <p14:tracePt t="66279" x="1843088" y="2606675"/>
          <p14:tracePt t="66305" x="1878013" y="2640013"/>
          <p14:tracePt t="66315" x="1893888" y="2657475"/>
          <p14:tracePt t="66321" x="1936750" y="2692400"/>
          <p14:tracePt t="66333" x="1954213" y="2700338"/>
          <p14:tracePt t="66353" x="1997075" y="2717800"/>
          <p14:tracePt t="66373" x="2057400" y="2743200"/>
          <p14:tracePt t="66393" x="2082800" y="2743200"/>
          <p14:tracePt t="66412" x="2100263" y="2751138"/>
          <p14:tracePt t="66433" x="2143125" y="2768600"/>
          <p14:tracePt t="66453" x="2178050" y="2778125"/>
          <p14:tracePt t="66472" x="2185988" y="2778125"/>
          <p14:tracePt t="66587" x="2193925" y="2778125"/>
          <p14:tracePt t="66647" x="2203450" y="2768600"/>
          <p14:tracePt t="66674" x="2211388" y="2768600"/>
          <p14:tracePt t="66699" x="2228850" y="2760663"/>
          <p14:tracePt t="66710" x="2236788" y="2751138"/>
          <p14:tracePt t="66735" x="2279650" y="2735263"/>
          <p14:tracePt t="66738" x="2322513" y="2725738"/>
          <p14:tracePt t="66758" x="2339975" y="2725738"/>
          <p14:tracePt t="66784" x="2408238" y="2725738"/>
          <p14:tracePt t="66798" x="2493963" y="2725738"/>
          <p14:tracePt t="66812" x="2528888" y="2725738"/>
          <p14:tracePt t="66813" x="2632075" y="2725738"/>
          <p14:tracePt t="66833" x="2751138" y="2725738"/>
          <p14:tracePt t="66853" x="2932113" y="2725738"/>
          <p14:tracePt t="66872" x="3051175" y="2725738"/>
          <p14:tracePt t="66893" x="3189288" y="2725738"/>
          <p14:tracePt t="66912" x="3282950" y="2717800"/>
          <p14:tracePt t="66933" x="3429000" y="2717800"/>
          <p14:tracePt t="66953" x="3532188" y="2717800"/>
          <p14:tracePt t="66972" x="3617913" y="2717800"/>
          <p14:tracePt t="66992" x="3651250" y="2717800"/>
          <p14:tracePt t="67013" x="3789363" y="2717800"/>
          <p14:tracePt t="67032" x="3806825" y="2717800"/>
          <p14:tracePt t="67053" x="3857625" y="2717800"/>
          <p14:tracePt t="67072" x="3986213" y="2717800"/>
          <p14:tracePt t="67093" x="4003675" y="2717800"/>
          <p14:tracePt t="67113" x="4071938" y="2717800"/>
          <p14:tracePt t="67132" x="4114800" y="2717800"/>
          <p14:tracePt t="67153" x="4192588" y="2717800"/>
          <p14:tracePt t="67172" x="4251325" y="2725738"/>
          <p14:tracePt t="67192" x="4311650" y="2725738"/>
          <p14:tracePt t="67213" x="4397375" y="2735263"/>
          <p14:tracePt t="67254" x="4449763" y="2743200"/>
          <p14:tracePt t="67254" x="4508500" y="2751138"/>
          <p14:tracePt t="67272" x="4551363" y="2760663"/>
          <p14:tracePt t="67321" x="4568825" y="2760663"/>
          <p14:tracePt t="67355" x="4586288" y="2760663"/>
          <p14:tracePt t="67365" x="4603750" y="2760663"/>
          <p14:tracePt t="67389" x="4611688" y="2760663"/>
          <p14:tracePt t="67449" x="4621213" y="2760663"/>
          <p14:tracePt t="68640" x="0" y="0"/>
        </p14:tracePtLst>
        <p14:tracePtLst>
          <p14:tracePt t="69271" x="2597150" y="3660775"/>
          <p14:tracePt t="69299" x="2589213" y="3660775"/>
          <p14:tracePt t="69381" x="2579688" y="3660775"/>
          <p14:tracePt t="69414" x="2571750" y="3660775"/>
          <p14:tracePt t="69452" x="2554288" y="3660775"/>
          <p14:tracePt t="69462" x="2536825" y="3660775"/>
          <p14:tracePt t="69476" x="2511425" y="3668713"/>
          <p14:tracePt t="69499" x="2493963" y="3678238"/>
          <p14:tracePt t="69511" x="2478088" y="3678238"/>
          <p14:tracePt t="69539" x="2468563" y="3678238"/>
          <p14:tracePt t="69552" x="2451100" y="3678238"/>
          <p14:tracePt t="69574" x="2443163" y="3678238"/>
          <p14:tracePt t="69601" x="2435225" y="3678238"/>
          <p14:tracePt t="69614" x="2417763" y="3660775"/>
          <p14:tracePt t="69621" x="2408238" y="3660775"/>
          <p14:tracePt t="69632" x="2382838" y="3625850"/>
          <p14:tracePt t="69653" x="2349500" y="3582988"/>
          <p14:tracePt t="69673" x="2322513" y="3557588"/>
          <p14:tracePt t="69738" x="2314575" y="3549650"/>
          <p14:tracePt t="69766" x="2289175" y="3532188"/>
          <p14:tracePt t="69776" x="2289175" y="3522663"/>
          <p14:tracePt t="69828" x="2279650" y="3522663"/>
          <p14:tracePt t="70241" x="2271713" y="3522663"/>
          <p14:tracePt t="70264" x="2263775" y="3522663"/>
          <p14:tracePt t="70299" x="2236788" y="3514725"/>
          <p14:tracePt t="70325" x="2220913" y="3514725"/>
          <p14:tracePt t="70338" x="2211388" y="3514725"/>
          <p14:tracePt t="70352" x="2203450" y="3514725"/>
          <p14:tracePt t="70352" x="2193925" y="3514725"/>
          <p14:tracePt t="70372" x="2185988" y="3514725"/>
          <p14:tracePt t="70392" x="2178050" y="3514725"/>
          <p14:tracePt t="70412" x="2168525" y="3514725"/>
          <p14:tracePt t="70432" x="2160588" y="3506788"/>
          <p14:tracePt t="70452" x="2151063" y="3506788"/>
          <p14:tracePt t="70472" x="2125663" y="3497263"/>
          <p14:tracePt t="70492" x="2117725" y="3497263"/>
          <p14:tracePt t="70513" x="2100263" y="3489325"/>
          <p14:tracePt t="70532" x="2082800" y="3479800"/>
          <p14:tracePt t="70552" x="2065338" y="3471863"/>
          <p14:tracePt t="70572" x="2032000" y="3463925"/>
          <p14:tracePt t="70593" x="2022475" y="3454400"/>
          <p14:tracePt t="70612" x="2006600" y="3446463"/>
          <p14:tracePt t="70632" x="1963738" y="3436938"/>
          <p14:tracePt t="70652" x="1920875" y="3421063"/>
          <p14:tracePt t="70672" x="1885950" y="3403600"/>
          <p14:tracePt t="70692" x="1817688" y="3378200"/>
          <p14:tracePt t="70713" x="1782763" y="3360738"/>
          <p14:tracePt t="70733" x="1757363" y="3343275"/>
          <p14:tracePt t="70753" x="1739900" y="3335338"/>
          <p14:tracePt t="70772" x="1731963" y="3335338"/>
          <p14:tracePt t="70792" x="1697038" y="3317875"/>
          <p14:tracePt t="70812" x="1671638" y="3308350"/>
          <p14:tracePt t="70853" x="1663700" y="3300413"/>
          <p14:tracePt t="70878" x="1646238" y="3300413"/>
          <p14:tracePt t="70892" x="1636713" y="3292475"/>
          <p14:tracePt t="70901" x="1620838" y="3292475"/>
          <p14:tracePt t="70912" x="1611313" y="3282950"/>
          <p14:tracePt t="70932" x="1585913" y="3275013"/>
          <p14:tracePt t="70952" x="1550988" y="3265488"/>
          <p14:tracePt t="70972" x="1517650" y="3257550"/>
          <p14:tracePt t="70992" x="1492250" y="3249613"/>
          <p14:tracePt t="71012" x="1482725" y="3249613"/>
          <p14:tracePt t="71032" x="1422400" y="3240088"/>
          <p14:tracePt t="71052" x="1414463" y="3240088"/>
          <p14:tracePt t="71072" x="1371600" y="3232150"/>
          <p14:tracePt t="71113" x="1328738" y="3222625"/>
          <p14:tracePt t="71113" x="1285875" y="3214688"/>
          <p14:tracePt t="71132" x="1243013" y="3206750"/>
          <p14:tracePt t="71206" x="1235075" y="3206750"/>
          <p14:tracePt t="71216" x="1235075" y="3197225"/>
          <p14:tracePt t="71240" x="1225550" y="3197225"/>
          <p14:tracePt t="71272" x="1225550" y="3189288"/>
          <p14:tracePt t="71299" x="1217613" y="3189288"/>
          <p14:tracePt t="71322" x="1200150" y="3171825"/>
          <p14:tracePt t="71322" x="1182688" y="3163888"/>
          <p14:tracePt t="71358" x="1149350" y="3146425"/>
          <p14:tracePt t="71373" x="1106488" y="3128963"/>
          <p14:tracePt t="71384" x="1089025" y="3128963"/>
          <p14:tracePt t="71412" x="1054100" y="3121025"/>
          <p14:tracePt t="71412" x="1011238" y="3103563"/>
          <p14:tracePt t="71432" x="977900" y="3094038"/>
          <p14:tracePt t="71484" x="968375" y="3094038"/>
          <p14:tracePt t="7184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9.6|21.3|6.3|4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6|16.3|9.4|8.3|10.7|28.9|1.8|11.2|3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3.7|16|18.2|34.3|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1.3|13.2|13.4|30.8|28.1|57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1.5|6.1|8.2|2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8.7|9.5|22.2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7|5.4|29.9|14.6|12.1|12.8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3|32.3|6.3|7.6|6.4|22.3|2.1|2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7|31.4|5.2|14.6|1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4|13.3|3.1|39.3|40.5|2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35.2|19.6|22.7|2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6.4|25.8|19.6|1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6.2|47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15371</TotalTime>
  <Words>1807</Words>
  <Application>Microsoft Office PowerPoint</Application>
  <PresentationFormat>On-screen Show (4:3)</PresentationFormat>
  <Paragraphs>182</Paragraphs>
  <Slides>16</Slides>
  <Notes>1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Urban</vt:lpstr>
      <vt:lpstr>EE361:  Signals and System II </vt:lpstr>
      <vt:lpstr>Periodic Rectangular Wave</vt:lpstr>
      <vt:lpstr>Properties of Fourier Series</vt:lpstr>
      <vt:lpstr>Properties of Fourier Series II</vt:lpstr>
      <vt:lpstr>Properties of Fourier Series III</vt:lpstr>
      <vt:lpstr>Properties of Fourier Series IV</vt:lpstr>
      <vt:lpstr>Properties of Fourier Series V</vt:lpstr>
      <vt:lpstr>Fourier Series and LTI Systems</vt:lpstr>
      <vt:lpstr>Fourier Series and LTI Systems II</vt:lpstr>
      <vt:lpstr>Fourier Series and LTI Systems III</vt:lpstr>
      <vt:lpstr>Discrete FS and LTI Systems</vt:lpstr>
      <vt:lpstr>Example 1 </vt:lpstr>
      <vt:lpstr>Example 1 II</vt:lpstr>
      <vt:lpstr>Example Problem 3.7</vt:lpstr>
      <vt:lpstr>Example Problem 3.7 II</vt:lpstr>
      <vt:lpstr>Fourier Series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EE292: Fundamentals of ECE</dc:title>
  <dc:creator>b1morris</dc:creator>
  <cp:lastModifiedBy>b1morris</cp:lastModifiedBy>
  <cp:revision>1715</cp:revision>
  <dcterms:created xsi:type="dcterms:W3CDTF">2011-08-29T06:44:20Z</dcterms:created>
  <dcterms:modified xsi:type="dcterms:W3CDTF">2015-09-12T18:42:00Z</dcterms:modified>
</cp:coreProperties>
</file>